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charts/colors2.xml" ContentType="application/vnd.ms-office.chartcolorstyl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12.xml" ContentType="application/vnd.openxmlformats-officedocument.presentationml.notesSlide+xml"/>
  <Override PartName="/ppt/diagrams/data4.xml" ContentType="application/vnd.openxmlformats-officedocument.drawingml.diagramData+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notesSlides/notesSlide10.xml" ContentType="application/vnd.openxmlformats-officedocument.presentationml.notesSlide+xml"/>
  <Default Extension="xlsx" ContentType="application/vnd.openxmlformats-officedocument.spreadsheetml.sheet"/>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charts/style1.xml" ContentType="application/vnd.ms-office.chartstyle+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notesSlides/notesSlide19.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diagrams/layout4.xml" ContentType="application/vnd.openxmlformats-officedocument.drawingml.diagramLayout+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charts/colors1.xml" ContentType="application/vnd.ms-office.chartcolorstyl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charts/chart2.xml" ContentType="application/vnd.openxmlformats-officedocument.drawingml.chart+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Default Extension="svg" ContentType="image/svg+xml"/>
  <Override PartName="/ppt/charts/style2.xml" ContentType="application/vnd.ms-office.chart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336" r:id="rId2"/>
    <p:sldId id="337" r:id="rId3"/>
    <p:sldId id="257" r:id="rId4"/>
    <p:sldId id="273" r:id="rId5"/>
    <p:sldId id="338" r:id="rId6"/>
    <p:sldId id="265" r:id="rId7"/>
    <p:sldId id="353" r:id="rId8"/>
    <p:sldId id="351" r:id="rId9"/>
    <p:sldId id="261" r:id="rId10"/>
    <p:sldId id="262" r:id="rId11"/>
    <p:sldId id="340" r:id="rId12"/>
    <p:sldId id="347" r:id="rId13"/>
    <p:sldId id="267" r:id="rId14"/>
    <p:sldId id="266" r:id="rId15"/>
    <p:sldId id="260" r:id="rId16"/>
    <p:sldId id="263" r:id="rId17"/>
    <p:sldId id="280" r:id="rId18"/>
    <p:sldId id="279" r:id="rId19"/>
    <p:sldId id="277" r:id="rId20"/>
    <p:sldId id="339" r:id="rId21"/>
    <p:sldId id="278" r:id="rId22"/>
    <p:sldId id="348" r:id="rId23"/>
    <p:sldId id="342" r:id="rId24"/>
    <p:sldId id="343" r:id="rId25"/>
    <p:sldId id="346" r:id="rId26"/>
    <p:sldId id="269" r:id="rId27"/>
    <p:sldId id="270" r:id="rId28"/>
    <p:sldId id="349" r:id="rId29"/>
    <p:sldId id="350" r:id="rId30"/>
    <p:sldId id="276" r:id="rId31"/>
    <p:sldId id="352" r:id="rId32"/>
    <p:sldId id="272" r:id="rId33"/>
    <p:sldId id="355" r:id="rId34"/>
    <p:sldId id="354" r:id="rId35"/>
  </p:sldIdLst>
  <p:sldSz cx="12192000" cy="6858000"/>
  <p:notesSz cx="7104063"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5A5A5A"/>
    <a:srgbClr val="FFF2CC"/>
    <a:srgbClr val="FBE5D6"/>
    <a:srgbClr val="E31A1C"/>
    <a:srgbClr val="A5A5A5"/>
    <a:srgbClr val="FFC000"/>
    <a:srgbClr val="7030A0"/>
    <a:srgbClr val="C55A11"/>
    <a:srgbClr val="E8EEF8"/>
    <a:srgbClr val="2C3A7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00" autoAdjust="0"/>
    <p:restoredTop sz="83890" autoAdjust="0"/>
  </p:normalViewPr>
  <p:slideViewPr>
    <p:cSldViewPr snapToGrid="0">
      <p:cViewPr varScale="1">
        <p:scale>
          <a:sx n="61" d="100"/>
          <a:sy n="61" d="100"/>
        </p:scale>
        <p:origin x="-1062" y="-3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oleObject" Target="file:///C:\Users\Lenovo\Documents\CPMO%20NUHM%20BBMP\Lab%20details\Hub%20and%20spike%20model\Referral%20reports%20hub%20and%20spoke\consolidated%20till%20september.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autoTitleDeleted val="1"/>
    <c:plotArea>
      <c:layout/>
      <c:barChart>
        <c:barDir val="col"/>
        <c:grouping val="clustered"/>
        <c:ser>
          <c:idx val="0"/>
          <c:order val="0"/>
          <c:tx>
            <c:strRef>
              <c:f>Sheet1!$B$1</c:f>
              <c:strCache>
                <c:ptCount val="1"/>
                <c:pt idx="0">
                  <c:v>Series 1</c:v>
                </c:pt>
              </c:strCache>
            </c:strRef>
          </c:tx>
          <c:spPr>
            <a:solidFill>
              <a:schemeClr val="accent1"/>
            </a:solidFill>
            <a:ln>
              <a:noFill/>
            </a:ln>
            <a:effectLst/>
          </c:spPr>
          <c:dPt>
            <c:idx val="0"/>
            <c:spPr>
              <a:solidFill>
                <a:srgbClr val="C00000"/>
              </a:solidFill>
              <a:ln>
                <a:noFill/>
              </a:ln>
              <a:effectLst/>
            </c:spPr>
            <c:extLst xmlns:c16r2="http://schemas.microsoft.com/office/drawing/2015/06/chart">
              <c:ext xmlns:c16="http://schemas.microsoft.com/office/drawing/2014/chart" uri="{C3380CC4-5D6E-409C-BE32-E72D297353CC}">
                <c16:uniqueId val="{00000003-7144-45F2-9736-BAA2F38509D6}"/>
              </c:ext>
            </c:extLst>
          </c:dPt>
          <c:dPt>
            <c:idx val="1"/>
            <c:spPr>
              <a:solidFill>
                <a:schemeClr val="accent6"/>
              </a:solidFill>
              <a:ln>
                <a:noFill/>
              </a:ln>
              <a:effectLst/>
            </c:spPr>
            <c:extLst xmlns:c16r2="http://schemas.microsoft.com/office/drawing/2015/06/chart">
              <c:ext xmlns:c16="http://schemas.microsoft.com/office/drawing/2014/chart" uri="{C3380CC4-5D6E-409C-BE32-E72D297353CC}">
                <c16:uniqueId val="{00000004-7144-45F2-9736-BAA2F38509D6}"/>
              </c:ext>
            </c:extLst>
          </c:dPt>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US"/>
              </a:p>
            </c:txPr>
            <c:dLblPos val="outEnd"/>
            <c:showVal val="1"/>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2017-18</c:v>
                </c:pt>
                <c:pt idx="1">
                  <c:v>2018-19</c:v>
                </c:pt>
              </c:strCache>
            </c:strRef>
          </c:cat>
          <c:val>
            <c:numRef>
              <c:f>Sheet1!$B$2:$B$3</c:f>
              <c:numCache>
                <c:formatCode>General</c:formatCode>
                <c:ptCount val="2"/>
                <c:pt idx="0">
                  <c:v>16620</c:v>
                </c:pt>
                <c:pt idx="1">
                  <c:v>45235</c:v>
                </c:pt>
              </c:numCache>
            </c:numRef>
          </c:val>
          <c:extLst xmlns:c16r2="http://schemas.microsoft.com/office/drawing/2015/06/chart">
            <c:ext xmlns:c16="http://schemas.microsoft.com/office/drawing/2014/chart" uri="{C3380CC4-5D6E-409C-BE32-E72D297353CC}">
              <c16:uniqueId val="{00000000-7144-45F2-9736-BAA2F38509D6}"/>
            </c:ext>
          </c:extLst>
        </c:ser>
        <c:dLbls/>
        <c:gapWidth val="219"/>
        <c:overlap val="-27"/>
        <c:axId val="168557184"/>
        <c:axId val="167977728"/>
      </c:barChart>
      <c:catAx>
        <c:axId val="168557184"/>
        <c:scaling>
          <c:orientation val="minMax"/>
        </c:scaling>
        <c:axPos val="b"/>
        <c:title>
          <c:tx>
            <c:rich>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r>
                  <a:rPr lang="en-IN"/>
                  <a:t>Financial Year</a:t>
                </a:r>
              </a:p>
            </c:rich>
          </c:tx>
          <c:layout/>
          <c:spPr>
            <a:noFill/>
            <a:ln>
              <a:noFill/>
            </a:ln>
            <a:effectLst/>
          </c:spPr>
        </c:title>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167977728"/>
        <c:crosses val="autoZero"/>
        <c:auto val="1"/>
        <c:lblAlgn val="ctr"/>
        <c:lblOffset val="100"/>
      </c:catAx>
      <c:valAx>
        <c:axId val="167977728"/>
        <c:scaling>
          <c:orientation val="minMax"/>
        </c:scaling>
        <c:delete val="1"/>
        <c:axPos val="l"/>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r>
                  <a:rPr lang="en-IN"/>
                  <a:t>No. of  tests</a:t>
                </a:r>
              </a:p>
            </c:rich>
          </c:tx>
          <c:layout/>
          <c:spPr>
            <a:noFill/>
            <a:ln>
              <a:noFill/>
            </a:ln>
            <a:effectLst/>
          </c:spPr>
        </c:title>
        <c:numFmt formatCode="General" sourceLinked="1"/>
        <c:majorTickMark val="none"/>
        <c:tickLblPos val="nextTo"/>
        <c:crossAx val="168557184"/>
        <c:crosses val="autoZero"/>
        <c:crossBetween val="between"/>
      </c:valAx>
      <c:spPr>
        <a:noFill/>
        <a:ln>
          <a:noFill/>
        </a:ln>
        <a:effectLst/>
      </c:spPr>
    </c:plotArea>
    <c:plotVisOnly val="1"/>
    <c:dispBlanksAs val="gap"/>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chart>
    <c:autoTitleDeleted val="1"/>
    <c:plotArea>
      <c:layout/>
      <c:lineChart>
        <c:grouping val="standard"/>
        <c:ser>
          <c:idx val="0"/>
          <c:order val="0"/>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anchor="ctr" anchorCtr="1"/>
              <a:lstStyle/>
              <a:p>
                <a:pPr>
                  <a:defRPr sz="2000" b="0" i="0" u="none" strike="noStrike" kern="1200" baseline="0">
                    <a:solidFill>
                      <a:schemeClr val="tx1">
                        <a:lumMod val="75000"/>
                        <a:lumOff val="25000"/>
                      </a:schemeClr>
                    </a:solidFill>
                    <a:latin typeface="+mn-lt"/>
                    <a:ea typeface="+mn-ea"/>
                    <a:cs typeface="+mn-cs"/>
                  </a:defRPr>
                </a:pPr>
                <a:endParaRPr lang="en-US"/>
              </a:p>
            </c:txPr>
            <c:dLblPos val="t"/>
            <c:showVal val="1"/>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'progress graph'!$A$1:$A$6</c:f>
              <c:strCache>
                <c:ptCount val="6"/>
                <c:pt idx="0">
                  <c:v>May</c:v>
                </c:pt>
                <c:pt idx="1">
                  <c:v>June</c:v>
                </c:pt>
                <c:pt idx="2">
                  <c:v>July</c:v>
                </c:pt>
                <c:pt idx="3">
                  <c:v>Aug</c:v>
                </c:pt>
                <c:pt idx="4">
                  <c:v>Sept</c:v>
                </c:pt>
                <c:pt idx="5">
                  <c:v>Oct</c:v>
                </c:pt>
              </c:strCache>
            </c:strRef>
          </c:cat>
          <c:val>
            <c:numRef>
              <c:f>'progress graph'!$B$1:$B$6</c:f>
              <c:numCache>
                <c:formatCode>General</c:formatCode>
                <c:ptCount val="6"/>
                <c:pt idx="0">
                  <c:v>258</c:v>
                </c:pt>
                <c:pt idx="1">
                  <c:v>334</c:v>
                </c:pt>
                <c:pt idx="2">
                  <c:v>816</c:v>
                </c:pt>
                <c:pt idx="3">
                  <c:v>1447</c:v>
                </c:pt>
                <c:pt idx="4">
                  <c:v>1970</c:v>
                </c:pt>
                <c:pt idx="5">
                  <c:v>2086</c:v>
                </c:pt>
              </c:numCache>
            </c:numRef>
          </c:val>
          <c:extLst xmlns:c16r2="http://schemas.microsoft.com/office/drawing/2015/06/chart">
            <c:ext xmlns:c16="http://schemas.microsoft.com/office/drawing/2014/chart" uri="{C3380CC4-5D6E-409C-BE32-E72D297353CC}">
              <c16:uniqueId val="{00000000-C8F1-415D-B7CD-1721EA2063AE}"/>
            </c:ext>
          </c:extLst>
        </c:ser>
        <c:dLbls/>
        <c:marker val="1"/>
        <c:axId val="81965824"/>
        <c:axId val="81967360"/>
      </c:lineChart>
      <c:catAx>
        <c:axId val="81965824"/>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81967360"/>
        <c:crosses val="autoZero"/>
        <c:auto val="1"/>
        <c:lblAlgn val="ctr"/>
        <c:lblOffset val="100"/>
      </c:catAx>
      <c:valAx>
        <c:axId val="81967360"/>
        <c:scaling>
          <c:orientation val="minMax"/>
        </c:scaling>
        <c:axPos val="l"/>
        <c:numFmt formatCode="General" sourceLinked="1"/>
        <c:maj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81965824"/>
        <c:crosses val="autoZero"/>
        <c:crossBetween val="between"/>
      </c:valAx>
      <c:spPr>
        <a:noFill/>
        <a:ln>
          <a:noFill/>
        </a:ln>
        <a:effectLst/>
      </c:spPr>
    </c:plotArea>
    <c:plotVisOnly val="1"/>
    <c:dispBlanksAs val="gap"/>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pPr>
      <a:endParaRPr lang="en-US"/>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AAE9099-2D43-4353-B2C4-A6ED119D8E89}" type="doc">
      <dgm:prSet loTypeId="urn:microsoft.com/office/officeart/2005/8/layout/orgChart1" loCatId="hierarchy" qsTypeId="urn:microsoft.com/office/officeart/2005/8/quickstyle/simple1" qsCatId="simple" csTypeId="urn:microsoft.com/office/officeart/2005/8/colors/colorful2" csCatId="colorful" phldr="1"/>
      <dgm:spPr/>
      <dgm:t>
        <a:bodyPr/>
        <a:lstStyle/>
        <a:p>
          <a:endParaRPr lang="en-IN"/>
        </a:p>
      </dgm:t>
    </dgm:pt>
    <dgm:pt modelId="{853297E8-AACB-4C71-B2F1-7A360C37987B}">
      <dgm:prSet phldrT="[Text]" custT="1"/>
      <dgm:spPr/>
      <dgm:t>
        <a:bodyPr/>
        <a:lstStyle/>
        <a:p>
          <a:r>
            <a:rPr lang="en-GB" sz="2000" dirty="0"/>
            <a:t>Bangalore City Health &amp; Family Welfare Society®</a:t>
          </a:r>
        </a:p>
        <a:p>
          <a:r>
            <a:rPr lang="en-GB" sz="2000" dirty="0"/>
            <a:t>(Constituted for implementation of NUHM in BBMP)</a:t>
          </a:r>
          <a:endParaRPr lang="en-IN" sz="2000" dirty="0"/>
        </a:p>
      </dgm:t>
    </dgm:pt>
    <dgm:pt modelId="{8EF31B25-D777-4530-BC7A-D9C11627C9D0}" type="parTrans" cxnId="{9AE5C073-066A-412F-834F-1D2F35BF7A01}">
      <dgm:prSet/>
      <dgm:spPr/>
      <dgm:t>
        <a:bodyPr/>
        <a:lstStyle/>
        <a:p>
          <a:endParaRPr lang="en-IN" sz="2000"/>
        </a:p>
      </dgm:t>
    </dgm:pt>
    <dgm:pt modelId="{FAE78C81-AAE6-4DEC-A85E-69C8F112C561}" type="sibTrans" cxnId="{9AE5C073-066A-412F-834F-1D2F35BF7A01}">
      <dgm:prSet/>
      <dgm:spPr/>
      <dgm:t>
        <a:bodyPr/>
        <a:lstStyle/>
        <a:p>
          <a:endParaRPr lang="en-IN" sz="2000"/>
        </a:p>
      </dgm:t>
    </dgm:pt>
    <dgm:pt modelId="{88BC58F7-C0EC-4FA4-969F-B47C85E064A1}">
      <dgm:prSet custT="1"/>
      <dgm:spPr/>
      <dgm:t>
        <a:bodyPr/>
        <a:lstStyle/>
        <a:p>
          <a:r>
            <a:rPr lang="en-IN" sz="2000" dirty="0"/>
            <a:t>135 wards</a:t>
          </a:r>
        </a:p>
      </dgm:t>
    </dgm:pt>
    <dgm:pt modelId="{FAB96B76-A51E-4D09-B51B-7090390ECD80}" type="parTrans" cxnId="{2C9DF5CA-3FAA-4DE8-B305-08E765483A71}">
      <dgm:prSet/>
      <dgm:spPr/>
      <dgm:t>
        <a:bodyPr/>
        <a:lstStyle/>
        <a:p>
          <a:endParaRPr lang="en-IN" sz="2000"/>
        </a:p>
      </dgm:t>
    </dgm:pt>
    <dgm:pt modelId="{FD55ADB6-1062-437E-86C5-FE471CF9ED3F}" type="sibTrans" cxnId="{2C9DF5CA-3FAA-4DE8-B305-08E765483A71}">
      <dgm:prSet/>
      <dgm:spPr/>
      <dgm:t>
        <a:bodyPr/>
        <a:lstStyle/>
        <a:p>
          <a:endParaRPr lang="en-IN" sz="2000"/>
        </a:p>
      </dgm:t>
    </dgm:pt>
    <dgm:pt modelId="{65EBDCC7-C735-447F-874B-0933740C9DF9}">
      <dgm:prSet custT="1"/>
      <dgm:spPr/>
      <dgm:t>
        <a:bodyPr/>
        <a:lstStyle/>
        <a:p>
          <a:r>
            <a:rPr lang="en-IN" sz="2000" dirty="0"/>
            <a:t>63 wards</a:t>
          </a:r>
        </a:p>
      </dgm:t>
    </dgm:pt>
    <dgm:pt modelId="{A99A8CE5-D7DC-44AF-A245-30DD9472E0BB}" type="parTrans" cxnId="{E9AB394C-D531-4DA8-93B2-ACD7C79C87EA}">
      <dgm:prSet/>
      <dgm:spPr/>
      <dgm:t>
        <a:bodyPr/>
        <a:lstStyle/>
        <a:p>
          <a:endParaRPr lang="en-IN" sz="2000"/>
        </a:p>
      </dgm:t>
    </dgm:pt>
    <dgm:pt modelId="{B8F3EED0-615C-470B-9F8C-BE2E582FE4F1}" type="sibTrans" cxnId="{E9AB394C-D531-4DA8-93B2-ACD7C79C87EA}">
      <dgm:prSet/>
      <dgm:spPr/>
      <dgm:t>
        <a:bodyPr/>
        <a:lstStyle/>
        <a:p>
          <a:endParaRPr lang="en-IN" sz="2000"/>
        </a:p>
      </dgm:t>
    </dgm:pt>
    <dgm:pt modelId="{C71E537F-CFA7-4F1A-95FD-A639829054DC}">
      <dgm:prSet custT="1"/>
      <dgm:spPr/>
      <dgm:t>
        <a:bodyPr/>
        <a:lstStyle/>
        <a:p>
          <a:r>
            <a:rPr lang="en-IN" sz="2000" dirty="0"/>
            <a:t>East zone</a:t>
          </a:r>
        </a:p>
      </dgm:t>
    </dgm:pt>
    <dgm:pt modelId="{27678500-7837-4076-A5FB-9C8F85E29D83}" type="parTrans" cxnId="{ED36AA2B-15E5-4124-BFFD-49109EC803F1}">
      <dgm:prSet/>
      <dgm:spPr/>
      <dgm:t>
        <a:bodyPr/>
        <a:lstStyle/>
        <a:p>
          <a:endParaRPr lang="en-IN" sz="2000"/>
        </a:p>
      </dgm:t>
    </dgm:pt>
    <dgm:pt modelId="{ED123615-9CDF-47BB-9AEC-ED638DA70A3C}" type="sibTrans" cxnId="{ED36AA2B-15E5-4124-BFFD-49109EC803F1}">
      <dgm:prSet/>
      <dgm:spPr/>
      <dgm:t>
        <a:bodyPr/>
        <a:lstStyle/>
        <a:p>
          <a:endParaRPr lang="en-IN" sz="2000"/>
        </a:p>
      </dgm:t>
    </dgm:pt>
    <dgm:pt modelId="{0AE8E971-EF9B-42B7-A4B4-C049045B4964}">
      <dgm:prSet custT="1"/>
      <dgm:spPr/>
      <dgm:t>
        <a:bodyPr/>
        <a:lstStyle/>
        <a:p>
          <a:r>
            <a:rPr lang="en-IN" sz="2000" dirty="0"/>
            <a:t>West zone</a:t>
          </a:r>
        </a:p>
      </dgm:t>
    </dgm:pt>
    <dgm:pt modelId="{DF9743D4-F033-4607-863A-3CF1E5F37D2E}" type="parTrans" cxnId="{F7BC67BA-D142-4CB2-9A37-04F2D6196A58}">
      <dgm:prSet/>
      <dgm:spPr/>
      <dgm:t>
        <a:bodyPr/>
        <a:lstStyle/>
        <a:p>
          <a:endParaRPr lang="en-IN" sz="2000"/>
        </a:p>
      </dgm:t>
    </dgm:pt>
    <dgm:pt modelId="{AA1AAE4F-1C54-4E6A-9387-13FF805887C8}" type="sibTrans" cxnId="{F7BC67BA-D142-4CB2-9A37-04F2D6196A58}">
      <dgm:prSet/>
      <dgm:spPr/>
      <dgm:t>
        <a:bodyPr/>
        <a:lstStyle/>
        <a:p>
          <a:endParaRPr lang="en-IN" sz="2000"/>
        </a:p>
      </dgm:t>
    </dgm:pt>
    <dgm:pt modelId="{579DCEE9-7E20-471B-A735-60E44D9842A6}">
      <dgm:prSet custT="1"/>
      <dgm:spPr/>
      <dgm:t>
        <a:bodyPr/>
        <a:lstStyle/>
        <a:p>
          <a:r>
            <a:rPr lang="en-IN" sz="2000" dirty="0"/>
            <a:t>South zone</a:t>
          </a:r>
        </a:p>
      </dgm:t>
    </dgm:pt>
    <dgm:pt modelId="{83E7E2A2-372E-4532-B08B-BB4AC820D896}" type="parTrans" cxnId="{4B785AF7-81F0-4C42-AD8B-49BAA4FC0C87}">
      <dgm:prSet/>
      <dgm:spPr/>
      <dgm:t>
        <a:bodyPr/>
        <a:lstStyle/>
        <a:p>
          <a:endParaRPr lang="en-IN" sz="2000"/>
        </a:p>
      </dgm:t>
    </dgm:pt>
    <dgm:pt modelId="{48A5E085-874E-4E5C-8FDF-2A3800894040}" type="sibTrans" cxnId="{4B785AF7-81F0-4C42-AD8B-49BAA4FC0C87}">
      <dgm:prSet/>
      <dgm:spPr/>
      <dgm:t>
        <a:bodyPr/>
        <a:lstStyle/>
        <a:p>
          <a:endParaRPr lang="en-IN" sz="2000"/>
        </a:p>
      </dgm:t>
    </dgm:pt>
    <dgm:pt modelId="{75C46C18-B0FB-4767-B644-DCE2D71BD559}">
      <dgm:prSet custT="1"/>
      <dgm:spPr/>
      <dgm:t>
        <a:bodyPr/>
        <a:lstStyle/>
        <a:p>
          <a:r>
            <a:rPr lang="en-IN" sz="2000" dirty="0"/>
            <a:t>5 zones</a:t>
          </a:r>
        </a:p>
      </dgm:t>
    </dgm:pt>
    <dgm:pt modelId="{3AB2D535-CA34-49B3-B32B-0C55021C5B8A}" type="parTrans" cxnId="{A4411011-FED0-45F1-B2BC-0A5A6D9ACD85}">
      <dgm:prSet/>
      <dgm:spPr/>
      <dgm:t>
        <a:bodyPr/>
        <a:lstStyle/>
        <a:p>
          <a:endParaRPr lang="en-IN" sz="2000"/>
        </a:p>
      </dgm:t>
    </dgm:pt>
    <dgm:pt modelId="{3AE194FF-88FF-4E7F-9E84-1951AD25FAD3}" type="sibTrans" cxnId="{A4411011-FED0-45F1-B2BC-0A5A6D9ACD85}">
      <dgm:prSet/>
      <dgm:spPr/>
      <dgm:t>
        <a:bodyPr/>
        <a:lstStyle/>
        <a:p>
          <a:endParaRPr lang="en-IN" sz="2000"/>
        </a:p>
      </dgm:t>
    </dgm:pt>
    <dgm:pt modelId="{3FE78930-A8CF-48DC-B0E1-ED235D443C34}">
      <dgm:prSet custT="1"/>
      <dgm:spPr/>
      <dgm:t>
        <a:bodyPr/>
        <a:lstStyle/>
        <a:p>
          <a:r>
            <a:rPr lang="en-IN" sz="2000" dirty="0"/>
            <a:t>48 UPHCs</a:t>
          </a:r>
        </a:p>
      </dgm:t>
    </dgm:pt>
    <dgm:pt modelId="{CBFB87BD-2AC0-4307-AF25-8DD73FF16701}" type="parTrans" cxnId="{47F5987C-BF03-473B-AEE2-CEDAC6E98EBE}">
      <dgm:prSet/>
      <dgm:spPr/>
      <dgm:t>
        <a:bodyPr/>
        <a:lstStyle/>
        <a:p>
          <a:endParaRPr lang="en-IN" sz="2000"/>
        </a:p>
      </dgm:t>
    </dgm:pt>
    <dgm:pt modelId="{BB410ACD-F43E-41FD-BCEE-FDF907F1FC5F}" type="sibTrans" cxnId="{47F5987C-BF03-473B-AEE2-CEDAC6E98EBE}">
      <dgm:prSet/>
      <dgm:spPr/>
      <dgm:t>
        <a:bodyPr/>
        <a:lstStyle/>
        <a:p>
          <a:endParaRPr lang="en-IN" sz="2000"/>
        </a:p>
      </dgm:t>
    </dgm:pt>
    <dgm:pt modelId="{23714FF8-AF8B-496F-A91B-E23E08E8AE3E}">
      <dgm:prSet custT="1"/>
      <dgm:spPr/>
      <dgm:t>
        <a:bodyPr/>
        <a:lstStyle/>
        <a:p>
          <a:r>
            <a:rPr lang="en-IN" sz="2000" dirty="0"/>
            <a:t>2 UCHCs</a:t>
          </a:r>
        </a:p>
      </dgm:t>
    </dgm:pt>
    <dgm:pt modelId="{D0B758DF-2ED4-4FAF-B71D-F99AE566E2C5}" type="parTrans" cxnId="{DDBFBB00-7F15-46CA-BB0E-1AB56E194733}">
      <dgm:prSet/>
      <dgm:spPr/>
      <dgm:t>
        <a:bodyPr/>
        <a:lstStyle/>
        <a:p>
          <a:endParaRPr lang="en-IN" sz="2000"/>
        </a:p>
      </dgm:t>
    </dgm:pt>
    <dgm:pt modelId="{B76B1278-0188-41FB-BD44-BDC5BC7AD0E9}" type="sibTrans" cxnId="{DDBFBB00-7F15-46CA-BB0E-1AB56E194733}">
      <dgm:prSet/>
      <dgm:spPr/>
      <dgm:t>
        <a:bodyPr/>
        <a:lstStyle/>
        <a:p>
          <a:endParaRPr lang="en-IN" sz="2000"/>
        </a:p>
      </dgm:t>
    </dgm:pt>
    <dgm:pt modelId="{03B91154-D150-43E9-8104-FC5B0073CFE2}">
      <dgm:prSet custT="1"/>
      <dgm:spPr/>
      <dgm:t>
        <a:bodyPr/>
        <a:lstStyle/>
        <a:p>
          <a:r>
            <a:rPr lang="en-IN" sz="2000" dirty="0"/>
            <a:t>25 UPHCs</a:t>
          </a:r>
        </a:p>
      </dgm:t>
    </dgm:pt>
    <dgm:pt modelId="{571ACF9F-E269-498B-A97E-9EEC15F4A5CB}" type="parTrans" cxnId="{FEA5BAC3-90CD-4663-8410-08C8D59B8948}">
      <dgm:prSet/>
      <dgm:spPr/>
      <dgm:t>
        <a:bodyPr/>
        <a:lstStyle/>
        <a:p>
          <a:endParaRPr lang="en-IN" sz="2000"/>
        </a:p>
      </dgm:t>
    </dgm:pt>
    <dgm:pt modelId="{DDE45B71-C98E-4880-9B12-C2E51CCE868F}" type="sibTrans" cxnId="{FEA5BAC3-90CD-4663-8410-08C8D59B8948}">
      <dgm:prSet/>
      <dgm:spPr/>
      <dgm:t>
        <a:bodyPr/>
        <a:lstStyle/>
        <a:p>
          <a:endParaRPr lang="en-IN" sz="2000"/>
        </a:p>
      </dgm:t>
    </dgm:pt>
    <dgm:pt modelId="{ECB17DB8-E4BF-4750-8EB3-2945948594A3}">
      <dgm:prSet custT="1"/>
      <dgm:spPr/>
      <dgm:t>
        <a:bodyPr/>
        <a:lstStyle/>
        <a:p>
          <a:r>
            <a:rPr lang="en-IN" sz="2000" dirty="0"/>
            <a:t>2 UCHCs</a:t>
          </a:r>
        </a:p>
      </dgm:t>
    </dgm:pt>
    <dgm:pt modelId="{4377C2DE-095A-4C0F-A750-39E27D5A07A7}" type="parTrans" cxnId="{91F29F09-21E7-40FD-A7DB-2FFD8502289D}">
      <dgm:prSet/>
      <dgm:spPr/>
      <dgm:t>
        <a:bodyPr/>
        <a:lstStyle/>
        <a:p>
          <a:endParaRPr lang="en-IN" sz="2000"/>
        </a:p>
      </dgm:t>
    </dgm:pt>
    <dgm:pt modelId="{B4668860-35BC-45C0-A5B0-5CA22F5EFFDD}" type="sibTrans" cxnId="{91F29F09-21E7-40FD-A7DB-2FFD8502289D}">
      <dgm:prSet/>
      <dgm:spPr/>
      <dgm:t>
        <a:bodyPr/>
        <a:lstStyle/>
        <a:p>
          <a:endParaRPr lang="en-IN" sz="2000"/>
        </a:p>
      </dgm:t>
    </dgm:pt>
    <dgm:pt modelId="{458BA6FE-E59C-4956-AC12-68B607CF108F}">
      <dgm:prSet custT="1"/>
      <dgm:spPr/>
      <dgm:t>
        <a:bodyPr/>
        <a:lstStyle/>
        <a:p>
          <a:r>
            <a:rPr lang="en-IN" sz="2000" dirty="0"/>
            <a:t>32 UPHCs</a:t>
          </a:r>
        </a:p>
      </dgm:t>
    </dgm:pt>
    <dgm:pt modelId="{4F1099F6-5B28-426B-84E8-D0B2869C1FF2}" type="parTrans" cxnId="{F54A0AD6-CCC2-4549-889A-41A630D7382C}">
      <dgm:prSet/>
      <dgm:spPr/>
      <dgm:t>
        <a:bodyPr/>
        <a:lstStyle/>
        <a:p>
          <a:endParaRPr lang="en-IN" sz="2000"/>
        </a:p>
      </dgm:t>
    </dgm:pt>
    <dgm:pt modelId="{11147FF2-9952-4E03-BBDB-0E32C0B078F1}" type="sibTrans" cxnId="{F54A0AD6-CCC2-4549-889A-41A630D7382C}">
      <dgm:prSet/>
      <dgm:spPr/>
      <dgm:t>
        <a:bodyPr/>
        <a:lstStyle/>
        <a:p>
          <a:endParaRPr lang="en-IN" sz="2000"/>
        </a:p>
      </dgm:t>
    </dgm:pt>
    <dgm:pt modelId="{7A2B64AE-F0D4-429D-9BB4-1C28013F5C2D}">
      <dgm:prSet custT="1"/>
      <dgm:spPr/>
      <dgm:t>
        <a:bodyPr/>
        <a:lstStyle/>
        <a:p>
          <a:r>
            <a:rPr lang="en-IN" sz="2000" dirty="0"/>
            <a:t>2 UCHCs</a:t>
          </a:r>
        </a:p>
      </dgm:t>
    </dgm:pt>
    <dgm:pt modelId="{0D0C4925-23FD-4735-8890-5F9DD4FA7F8D}" type="parTrans" cxnId="{7B715DB0-5BB8-4D50-AF74-6D91A91A6A82}">
      <dgm:prSet/>
      <dgm:spPr/>
      <dgm:t>
        <a:bodyPr/>
        <a:lstStyle/>
        <a:p>
          <a:endParaRPr lang="en-IN" sz="2000"/>
        </a:p>
      </dgm:t>
    </dgm:pt>
    <dgm:pt modelId="{2108F731-3065-4613-9729-7729946E7DA7}" type="sibTrans" cxnId="{7B715DB0-5BB8-4D50-AF74-6D91A91A6A82}">
      <dgm:prSet/>
      <dgm:spPr/>
      <dgm:t>
        <a:bodyPr/>
        <a:lstStyle/>
        <a:p>
          <a:endParaRPr lang="en-IN" sz="2000"/>
        </a:p>
      </dgm:t>
    </dgm:pt>
    <dgm:pt modelId="{361E7D68-7F84-4D69-B73F-E1FD4C031FD5}">
      <dgm:prSet custT="1"/>
      <dgm:spPr/>
      <dgm:t>
        <a:bodyPr/>
        <a:lstStyle/>
        <a:p>
          <a:r>
            <a:rPr lang="en-IN" sz="2000" dirty="0"/>
            <a:t>28 UPHCs</a:t>
          </a:r>
        </a:p>
      </dgm:t>
    </dgm:pt>
    <dgm:pt modelId="{24EEFDA0-EE23-4FC3-9186-409E7BFCE71E}" type="parTrans" cxnId="{07202841-5BB1-42F5-9591-19BEC8D956CD}">
      <dgm:prSet/>
      <dgm:spPr/>
      <dgm:t>
        <a:bodyPr/>
        <a:lstStyle/>
        <a:p>
          <a:endParaRPr lang="en-IN" sz="2000"/>
        </a:p>
      </dgm:t>
    </dgm:pt>
    <dgm:pt modelId="{674FA056-C423-4E4E-95E6-6587A1ABBF2C}" type="sibTrans" cxnId="{07202841-5BB1-42F5-9591-19BEC8D956CD}">
      <dgm:prSet/>
      <dgm:spPr/>
      <dgm:t>
        <a:bodyPr/>
        <a:lstStyle/>
        <a:p>
          <a:endParaRPr lang="en-IN" sz="2000"/>
        </a:p>
      </dgm:t>
    </dgm:pt>
    <dgm:pt modelId="{C1566D58-166A-4084-9121-A8D287D579A0}">
      <dgm:prSet phldrT="[Text]" custT="1"/>
      <dgm:spPr/>
      <dgm:t>
        <a:bodyPr/>
        <a:lstStyle/>
        <a:p>
          <a:r>
            <a:rPr lang="en-IN" sz="2000" dirty="0"/>
            <a:t>BBMP</a:t>
          </a:r>
        </a:p>
      </dgm:t>
    </dgm:pt>
    <dgm:pt modelId="{426AC17B-8C45-4BFA-A105-104DAA9E49DD}" type="sibTrans" cxnId="{A319FBA8-863C-4263-8431-3FC5ADCD7F2D}">
      <dgm:prSet/>
      <dgm:spPr/>
      <dgm:t>
        <a:bodyPr/>
        <a:lstStyle/>
        <a:p>
          <a:endParaRPr lang="en-IN" sz="2000"/>
        </a:p>
      </dgm:t>
    </dgm:pt>
    <dgm:pt modelId="{59F7374C-BA07-4E2F-8BC0-8E437E3439A2}" type="parTrans" cxnId="{A319FBA8-863C-4263-8431-3FC5ADCD7F2D}">
      <dgm:prSet/>
      <dgm:spPr/>
      <dgm:t>
        <a:bodyPr/>
        <a:lstStyle/>
        <a:p>
          <a:endParaRPr lang="en-IN" sz="2000"/>
        </a:p>
      </dgm:t>
    </dgm:pt>
    <dgm:pt modelId="{D841F3D4-0498-4D27-9F55-20A9D3E6D593}">
      <dgm:prSet phldrT="[Text]" custT="1"/>
      <dgm:spPr/>
      <dgm:t>
        <a:bodyPr/>
        <a:lstStyle/>
        <a:p>
          <a:r>
            <a:rPr lang="en-GB" sz="2000" dirty="0"/>
            <a:t>District Health and Family Welfare Office, Bengaluru Urban District</a:t>
          </a:r>
          <a:endParaRPr lang="en-IN" sz="2000" dirty="0"/>
        </a:p>
      </dgm:t>
    </dgm:pt>
    <dgm:pt modelId="{61180E50-26F3-4C38-B5DC-5DA730D998E6}" type="sibTrans" cxnId="{E6054DBA-83E8-4297-A01D-DE05F4479481}">
      <dgm:prSet/>
      <dgm:spPr/>
      <dgm:t>
        <a:bodyPr/>
        <a:lstStyle/>
        <a:p>
          <a:endParaRPr lang="en-IN" sz="2000"/>
        </a:p>
      </dgm:t>
    </dgm:pt>
    <dgm:pt modelId="{7DBA8C86-1409-4E1F-BFFE-795127623826}" type="parTrans" cxnId="{E6054DBA-83E8-4297-A01D-DE05F4479481}">
      <dgm:prSet/>
      <dgm:spPr/>
      <dgm:t>
        <a:bodyPr/>
        <a:lstStyle/>
        <a:p>
          <a:endParaRPr lang="en-IN" sz="2000"/>
        </a:p>
      </dgm:t>
    </dgm:pt>
    <dgm:pt modelId="{D5587EFB-0886-4ED2-9DEC-830563BCE1FA}" type="pres">
      <dgm:prSet presAssocID="{9AAE9099-2D43-4353-B2C4-A6ED119D8E89}" presName="hierChild1" presStyleCnt="0">
        <dgm:presLayoutVars>
          <dgm:orgChart val="1"/>
          <dgm:chPref val="1"/>
          <dgm:dir/>
          <dgm:animOne val="branch"/>
          <dgm:animLvl val="lvl"/>
          <dgm:resizeHandles/>
        </dgm:presLayoutVars>
      </dgm:prSet>
      <dgm:spPr/>
      <dgm:t>
        <a:bodyPr/>
        <a:lstStyle/>
        <a:p>
          <a:endParaRPr lang="en-US"/>
        </a:p>
      </dgm:t>
    </dgm:pt>
    <dgm:pt modelId="{EF68C75C-CEB2-4540-9335-0EFBCE22F79C}" type="pres">
      <dgm:prSet presAssocID="{853297E8-AACB-4C71-B2F1-7A360C37987B}" presName="hierRoot1" presStyleCnt="0">
        <dgm:presLayoutVars>
          <dgm:hierBranch val="init"/>
        </dgm:presLayoutVars>
      </dgm:prSet>
      <dgm:spPr/>
    </dgm:pt>
    <dgm:pt modelId="{4C34C3C8-1C4A-4069-BB12-9999D9B80B26}" type="pres">
      <dgm:prSet presAssocID="{853297E8-AACB-4C71-B2F1-7A360C37987B}" presName="rootComposite1" presStyleCnt="0"/>
      <dgm:spPr/>
    </dgm:pt>
    <dgm:pt modelId="{B5FC2ED2-6793-4931-9060-B64FB7C10B30}" type="pres">
      <dgm:prSet presAssocID="{853297E8-AACB-4C71-B2F1-7A360C37987B}" presName="rootText1" presStyleLbl="node0" presStyleIdx="0" presStyleCnt="1" custScaleX="609276" custLinFactY="-30618" custLinFactNeighborY="-100000">
        <dgm:presLayoutVars>
          <dgm:chPref val="3"/>
        </dgm:presLayoutVars>
      </dgm:prSet>
      <dgm:spPr/>
      <dgm:t>
        <a:bodyPr/>
        <a:lstStyle/>
        <a:p>
          <a:endParaRPr lang="en-US"/>
        </a:p>
      </dgm:t>
    </dgm:pt>
    <dgm:pt modelId="{16D083D1-1127-4596-B2CD-AE4DBF199527}" type="pres">
      <dgm:prSet presAssocID="{853297E8-AACB-4C71-B2F1-7A360C37987B}" presName="rootConnector1" presStyleLbl="node1" presStyleIdx="0" presStyleCnt="0"/>
      <dgm:spPr/>
      <dgm:t>
        <a:bodyPr/>
        <a:lstStyle/>
        <a:p>
          <a:endParaRPr lang="en-US"/>
        </a:p>
      </dgm:t>
    </dgm:pt>
    <dgm:pt modelId="{D60789DC-2C13-4545-A0FF-E00761274541}" type="pres">
      <dgm:prSet presAssocID="{853297E8-AACB-4C71-B2F1-7A360C37987B}" presName="hierChild2" presStyleCnt="0"/>
      <dgm:spPr/>
    </dgm:pt>
    <dgm:pt modelId="{1C9CEF5B-C9A4-427C-945B-320B2C078CC5}" type="pres">
      <dgm:prSet presAssocID="{59F7374C-BA07-4E2F-8BC0-8E437E3439A2}" presName="Name37" presStyleLbl="parChTrans1D2" presStyleIdx="0" presStyleCnt="2"/>
      <dgm:spPr/>
      <dgm:t>
        <a:bodyPr/>
        <a:lstStyle/>
        <a:p>
          <a:endParaRPr lang="en-US"/>
        </a:p>
      </dgm:t>
    </dgm:pt>
    <dgm:pt modelId="{508F4263-C815-4ABB-B384-CB77122BB94F}" type="pres">
      <dgm:prSet presAssocID="{C1566D58-166A-4084-9121-A8D287D579A0}" presName="hierRoot2" presStyleCnt="0">
        <dgm:presLayoutVars>
          <dgm:hierBranch/>
        </dgm:presLayoutVars>
      </dgm:prSet>
      <dgm:spPr/>
    </dgm:pt>
    <dgm:pt modelId="{6D0BEE14-1492-4297-8FE7-9709447DF218}" type="pres">
      <dgm:prSet presAssocID="{C1566D58-166A-4084-9121-A8D287D579A0}" presName="rootComposite" presStyleCnt="0"/>
      <dgm:spPr/>
    </dgm:pt>
    <dgm:pt modelId="{84E57C4C-9E41-4CC1-9A1F-7609D6B83A2A}" type="pres">
      <dgm:prSet presAssocID="{C1566D58-166A-4084-9121-A8D287D579A0}" presName="rootText" presStyleLbl="node2" presStyleIdx="0" presStyleCnt="2" custScaleX="361654" custScaleY="124644">
        <dgm:presLayoutVars>
          <dgm:chPref val="3"/>
        </dgm:presLayoutVars>
      </dgm:prSet>
      <dgm:spPr/>
      <dgm:t>
        <a:bodyPr/>
        <a:lstStyle/>
        <a:p>
          <a:endParaRPr lang="en-US"/>
        </a:p>
      </dgm:t>
    </dgm:pt>
    <dgm:pt modelId="{11D554A7-3F21-4F98-AE1F-088D8429D9A5}" type="pres">
      <dgm:prSet presAssocID="{C1566D58-166A-4084-9121-A8D287D579A0}" presName="rootConnector" presStyleLbl="node2" presStyleIdx="0" presStyleCnt="2"/>
      <dgm:spPr/>
      <dgm:t>
        <a:bodyPr/>
        <a:lstStyle/>
        <a:p>
          <a:endParaRPr lang="en-US"/>
        </a:p>
      </dgm:t>
    </dgm:pt>
    <dgm:pt modelId="{C3A51DB0-D8F8-4C38-AD19-8F00488AEB4C}" type="pres">
      <dgm:prSet presAssocID="{C1566D58-166A-4084-9121-A8D287D579A0}" presName="hierChild4" presStyleCnt="0"/>
      <dgm:spPr/>
    </dgm:pt>
    <dgm:pt modelId="{94440FD8-DF50-4C19-B4DE-8E87E3DCF1E6}" type="pres">
      <dgm:prSet presAssocID="{FAB96B76-A51E-4D09-B51B-7090390ECD80}" presName="Name35" presStyleLbl="parChTrans1D3" presStyleIdx="0" presStyleCnt="2"/>
      <dgm:spPr/>
      <dgm:t>
        <a:bodyPr/>
        <a:lstStyle/>
        <a:p>
          <a:endParaRPr lang="en-US"/>
        </a:p>
      </dgm:t>
    </dgm:pt>
    <dgm:pt modelId="{4FF316D8-A8C2-42F2-9F14-B30854A3107D}" type="pres">
      <dgm:prSet presAssocID="{88BC58F7-C0EC-4FA4-969F-B47C85E064A1}" presName="hierRoot2" presStyleCnt="0">
        <dgm:presLayoutVars>
          <dgm:hierBranch/>
        </dgm:presLayoutVars>
      </dgm:prSet>
      <dgm:spPr/>
    </dgm:pt>
    <dgm:pt modelId="{451FFF54-C2F1-474F-943B-9DB5B680196A}" type="pres">
      <dgm:prSet presAssocID="{88BC58F7-C0EC-4FA4-969F-B47C85E064A1}" presName="rootComposite" presStyleCnt="0"/>
      <dgm:spPr/>
    </dgm:pt>
    <dgm:pt modelId="{CC284866-441C-47C7-84F1-3CF054FD80D1}" type="pres">
      <dgm:prSet presAssocID="{88BC58F7-C0EC-4FA4-969F-B47C85E064A1}" presName="rootText" presStyleLbl="node3" presStyleIdx="0" presStyleCnt="2">
        <dgm:presLayoutVars>
          <dgm:chPref val="3"/>
        </dgm:presLayoutVars>
      </dgm:prSet>
      <dgm:spPr/>
      <dgm:t>
        <a:bodyPr/>
        <a:lstStyle/>
        <a:p>
          <a:endParaRPr lang="en-US"/>
        </a:p>
      </dgm:t>
    </dgm:pt>
    <dgm:pt modelId="{10BF1ECB-34F7-4D41-977C-BD5A1DF3C230}" type="pres">
      <dgm:prSet presAssocID="{88BC58F7-C0EC-4FA4-969F-B47C85E064A1}" presName="rootConnector" presStyleLbl="node3" presStyleIdx="0" presStyleCnt="2"/>
      <dgm:spPr/>
      <dgm:t>
        <a:bodyPr/>
        <a:lstStyle/>
        <a:p>
          <a:endParaRPr lang="en-US"/>
        </a:p>
      </dgm:t>
    </dgm:pt>
    <dgm:pt modelId="{864B87EA-025F-4A98-99A2-A505AF546349}" type="pres">
      <dgm:prSet presAssocID="{88BC58F7-C0EC-4FA4-969F-B47C85E064A1}" presName="hierChild4" presStyleCnt="0"/>
      <dgm:spPr/>
    </dgm:pt>
    <dgm:pt modelId="{533B7FD5-6780-409D-964A-A26648F2B20D}" type="pres">
      <dgm:prSet presAssocID="{27678500-7837-4076-A5FB-9C8F85E29D83}" presName="Name35" presStyleLbl="parChTrans1D4" presStyleIdx="0" presStyleCnt="11"/>
      <dgm:spPr/>
      <dgm:t>
        <a:bodyPr/>
        <a:lstStyle/>
        <a:p>
          <a:endParaRPr lang="en-US"/>
        </a:p>
      </dgm:t>
    </dgm:pt>
    <dgm:pt modelId="{3412F9AC-099B-4AF9-8776-D752AD64A3EF}" type="pres">
      <dgm:prSet presAssocID="{C71E537F-CFA7-4F1A-95FD-A639829054DC}" presName="hierRoot2" presStyleCnt="0">
        <dgm:presLayoutVars>
          <dgm:hierBranch/>
        </dgm:presLayoutVars>
      </dgm:prSet>
      <dgm:spPr/>
    </dgm:pt>
    <dgm:pt modelId="{CD5620E6-0505-4A4E-8028-CC930BAA9787}" type="pres">
      <dgm:prSet presAssocID="{C71E537F-CFA7-4F1A-95FD-A639829054DC}" presName="rootComposite" presStyleCnt="0"/>
      <dgm:spPr/>
    </dgm:pt>
    <dgm:pt modelId="{2CD01CAC-03F5-4444-B238-894F8C66432A}" type="pres">
      <dgm:prSet presAssocID="{C71E537F-CFA7-4F1A-95FD-A639829054DC}" presName="rootText" presStyleLbl="node4" presStyleIdx="0" presStyleCnt="11">
        <dgm:presLayoutVars>
          <dgm:chPref val="3"/>
        </dgm:presLayoutVars>
      </dgm:prSet>
      <dgm:spPr/>
      <dgm:t>
        <a:bodyPr/>
        <a:lstStyle/>
        <a:p>
          <a:endParaRPr lang="en-US"/>
        </a:p>
      </dgm:t>
    </dgm:pt>
    <dgm:pt modelId="{053D75E2-33E3-47BF-87AC-13EA43184884}" type="pres">
      <dgm:prSet presAssocID="{C71E537F-CFA7-4F1A-95FD-A639829054DC}" presName="rootConnector" presStyleLbl="node4" presStyleIdx="0" presStyleCnt="11"/>
      <dgm:spPr/>
      <dgm:t>
        <a:bodyPr/>
        <a:lstStyle/>
        <a:p>
          <a:endParaRPr lang="en-US"/>
        </a:p>
      </dgm:t>
    </dgm:pt>
    <dgm:pt modelId="{BDC84509-93B9-4E93-A8AF-9262F75FD871}" type="pres">
      <dgm:prSet presAssocID="{C71E537F-CFA7-4F1A-95FD-A639829054DC}" presName="hierChild4" presStyleCnt="0"/>
      <dgm:spPr/>
    </dgm:pt>
    <dgm:pt modelId="{2BA379A1-BA2E-4FD9-A825-99E89CBCAEBD}" type="pres">
      <dgm:prSet presAssocID="{D0B758DF-2ED4-4FAF-B71D-F99AE566E2C5}" presName="Name35" presStyleLbl="parChTrans1D4" presStyleIdx="1" presStyleCnt="11"/>
      <dgm:spPr/>
      <dgm:t>
        <a:bodyPr/>
        <a:lstStyle/>
        <a:p>
          <a:endParaRPr lang="en-US"/>
        </a:p>
      </dgm:t>
    </dgm:pt>
    <dgm:pt modelId="{090F1D13-3DC3-4CD9-808B-D8BFFE2FAA57}" type="pres">
      <dgm:prSet presAssocID="{23714FF8-AF8B-496F-A91B-E23E08E8AE3E}" presName="hierRoot2" presStyleCnt="0">
        <dgm:presLayoutVars>
          <dgm:hierBranch val="init"/>
        </dgm:presLayoutVars>
      </dgm:prSet>
      <dgm:spPr/>
    </dgm:pt>
    <dgm:pt modelId="{237F27B7-1AC4-4455-9279-0FEB04FB7203}" type="pres">
      <dgm:prSet presAssocID="{23714FF8-AF8B-496F-A91B-E23E08E8AE3E}" presName="rootComposite" presStyleCnt="0"/>
      <dgm:spPr/>
    </dgm:pt>
    <dgm:pt modelId="{9E609352-B0D9-4681-A5B3-B2BE25B5475B}" type="pres">
      <dgm:prSet presAssocID="{23714FF8-AF8B-496F-A91B-E23E08E8AE3E}" presName="rootText" presStyleLbl="node4" presStyleIdx="1" presStyleCnt="11">
        <dgm:presLayoutVars>
          <dgm:chPref val="3"/>
        </dgm:presLayoutVars>
      </dgm:prSet>
      <dgm:spPr/>
      <dgm:t>
        <a:bodyPr/>
        <a:lstStyle/>
        <a:p>
          <a:endParaRPr lang="en-US"/>
        </a:p>
      </dgm:t>
    </dgm:pt>
    <dgm:pt modelId="{7A1646C2-67A3-4D4A-8EEB-71E2B4C1A8DA}" type="pres">
      <dgm:prSet presAssocID="{23714FF8-AF8B-496F-A91B-E23E08E8AE3E}" presName="rootConnector" presStyleLbl="node4" presStyleIdx="1" presStyleCnt="11"/>
      <dgm:spPr/>
      <dgm:t>
        <a:bodyPr/>
        <a:lstStyle/>
        <a:p>
          <a:endParaRPr lang="en-US"/>
        </a:p>
      </dgm:t>
    </dgm:pt>
    <dgm:pt modelId="{8570ACB6-2E29-41B2-A3DE-B1258E116A98}" type="pres">
      <dgm:prSet presAssocID="{23714FF8-AF8B-496F-A91B-E23E08E8AE3E}" presName="hierChild4" presStyleCnt="0"/>
      <dgm:spPr/>
    </dgm:pt>
    <dgm:pt modelId="{F5A8F1C4-8850-414E-86A5-FE0AFFCDB9A9}" type="pres">
      <dgm:prSet presAssocID="{23714FF8-AF8B-496F-A91B-E23E08E8AE3E}" presName="hierChild5" presStyleCnt="0"/>
      <dgm:spPr/>
    </dgm:pt>
    <dgm:pt modelId="{26D1927A-740C-45CD-8854-E0F38E04ED2C}" type="pres">
      <dgm:prSet presAssocID="{571ACF9F-E269-498B-A97E-9EEC15F4A5CB}" presName="Name35" presStyleLbl="parChTrans1D4" presStyleIdx="2" presStyleCnt="11"/>
      <dgm:spPr/>
      <dgm:t>
        <a:bodyPr/>
        <a:lstStyle/>
        <a:p>
          <a:endParaRPr lang="en-US"/>
        </a:p>
      </dgm:t>
    </dgm:pt>
    <dgm:pt modelId="{9B38B51F-45CB-458B-A857-05504E803E4D}" type="pres">
      <dgm:prSet presAssocID="{03B91154-D150-43E9-8104-FC5B0073CFE2}" presName="hierRoot2" presStyleCnt="0">
        <dgm:presLayoutVars>
          <dgm:hierBranch val="init"/>
        </dgm:presLayoutVars>
      </dgm:prSet>
      <dgm:spPr/>
    </dgm:pt>
    <dgm:pt modelId="{D4A5F935-C490-423E-8921-3B866DF1FDFF}" type="pres">
      <dgm:prSet presAssocID="{03B91154-D150-43E9-8104-FC5B0073CFE2}" presName="rootComposite" presStyleCnt="0"/>
      <dgm:spPr/>
    </dgm:pt>
    <dgm:pt modelId="{FE515A5F-7E66-4EAE-9EA3-87EBA8D822BF}" type="pres">
      <dgm:prSet presAssocID="{03B91154-D150-43E9-8104-FC5B0073CFE2}" presName="rootText" presStyleLbl="node4" presStyleIdx="2" presStyleCnt="11">
        <dgm:presLayoutVars>
          <dgm:chPref val="3"/>
        </dgm:presLayoutVars>
      </dgm:prSet>
      <dgm:spPr/>
      <dgm:t>
        <a:bodyPr/>
        <a:lstStyle/>
        <a:p>
          <a:endParaRPr lang="en-US"/>
        </a:p>
      </dgm:t>
    </dgm:pt>
    <dgm:pt modelId="{68DBD6D9-5A1E-4AC7-B100-2BD9441FD6F2}" type="pres">
      <dgm:prSet presAssocID="{03B91154-D150-43E9-8104-FC5B0073CFE2}" presName="rootConnector" presStyleLbl="node4" presStyleIdx="2" presStyleCnt="11"/>
      <dgm:spPr/>
      <dgm:t>
        <a:bodyPr/>
        <a:lstStyle/>
        <a:p>
          <a:endParaRPr lang="en-US"/>
        </a:p>
      </dgm:t>
    </dgm:pt>
    <dgm:pt modelId="{30D3DF05-D8D8-4225-986E-E0ADD971FA60}" type="pres">
      <dgm:prSet presAssocID="{03B91154-D150-43E9-8104-FC5B0073CFE2}" presName="hierChild4" presStyleCnt="0"/>
      <dgm:spPr/>
    </dgm:pt>
    <dgm:pt modelId="{CA93956C-01D4-4DB5-997A-385D516C90AD}" type="pres">
      <dgm:prSet presAssocID="{03B91154-D150-43E9-8104-FC5B0073CFE2}" presName="hierChild5" presStyleCnt="0"/>
      <dgm:spPr/>
    </dgm:pt>
    <dgm:pt modelId="{44553A9A-2BB0-4A38-81D0-BE534E739D3B}" type="pres">
      <dgm:prSet presAssocID="{C71E537F-CFA7-4F1A-95FD-A639829054DC}" presName="hierChild5" presStyleCnt="0"/>
      <dgm:spPr/>
    </dgm:pt>
    <dgm:pt modelId="{C8CB7019-96D2-4FD0-9503-2649F64F55DF}" type="pres">
      <dgm:prSet presAssocID="{DF9743D4-F033-4607-863A-3CF1E5F37D2E}" presName="Name35" presStyleLbl="parChTrans1D4" presStyleIdx="3" presStyleCnt="11"/>
      <dgm:spPr/>
      <dgm:t>
        <a:bodyPr/>
        <a:lstStyle/>
        <a:p>
          <a:endParaRPr lang="en-US"/>
        </a:p>
      </dgm:t>
    </dgm:pt>
    <dgm:pt modelId="{7557744F-48D8-4276-82FB-6F1495DA6545}" type="pres">
      <dgm:prSet presAssocID="{0AE8E971-EF9B-42B7-A4B4-C049045B4964}" presName="hierRoot2" presStyleCnt="0">
        <dgm:presLayoutVars>
          <dgm:hierBranch/>
        </dgm:presLayoutVars>
      </dgm:prSet>
      <dgm:spPr/>
    </dgm:pt>
    <dgm:pt modelId="{F172B24B-32AD-41BC-B5F2-8AB223AEEF9F}" type="pres">
      <dgm:prSet presAssocID="{0AE8E971-EF9B-42B7-A4B4-C049045B4964}" presName="rootComposite" presStyleCnt="0"/>
      <dgm:spPr/>
    </dgm:pt>
    <dgm:pt modelId="{592C699F-7BA6-4026-980B-75114C78E417}" type="pres">
      <dgm:prSet presAssocID="{0AE8E971-EF9B-42B7-A4B4-C049045B4964}" presName="rootText" presStyleLbl="node4" presStyleIdx="3" presStyleCnt="11">
        <dgm:presLayoutVars>
          <dgm:chPref val="3"/>
        </dgm:presLayoutVars>
      </dgm:prSet>
      <dgm:spPr/>
      <dgm:t>
        <a:bodyPr/>
        <a:lstStyle/>
        <a:p>
          <a:endParaRPr lang="en-US"/>
        </a:p>
      </dgm:t>
    </dgm:pt>
    <dgm:pt modelId="{355695C0-1659-4C65-B148-A77A585AFD91}" type="pres">
      <dgm:prSet presAssocID="{0AE8E971-EF9B-42B7-A4B4-C049045B4964}" presName="rootConnector" presStyleLbl="node4" presStyleIdx="3" presStyleCnt="11"/>
      <dgm:spPr/>
      <dgm:t>
        <a:bodyPr/>
        <a:lstStyle/>
        <a:p>
          <a:endParaRPr lang="en-US"/>
        </a:p>
      </dgm:t>
    </dgm:pt>
    <dgm:pt modelId="{13F6F5AD-578E-45AA-A6B7-5EE6208965C0}" type="pres">
      <dgm:prSet presAssocID="{0AE8E971-EF9B-42B7-A4B4-C049045B4964}" presName="hierChild4" presStyleCnt="0"/>
      <dgm:spPr/>
    </dgm:pt>
    <dgm:pt modelId="{3BE9F6A3-145E-4243-B4DE-8C7E042167EF}" type="pres">
      <dgm:prSet presAssocID="{4377C2DE-095A-4C0F-A750-39E27D5A07A7}" presName="Name35" presStyleLbl="parChTrans1D4" presStyleIdx="4" presStyleCnt="11"/>
      <dgm:spPr/>
      <dgm:t>
        <a:bodyPr/>
        <a:lstStyle/>
        <a:p>
          <a:endParaRPr lang="en-US"/>
        </a:p>
      </dgm:t>
    </dgm:pt>
    <dgm:pt modelId="{1EB3AF42-F05C-4443-AA22-F8126BD61968}" type="pres">
      <dgm:prSet presAssocID="{ECB17DB8-E4BF-4750-8EB3-2945948594A3}" presName="hierRoot2" presStyleCnt="0">
        <dgm:presLayoutVars>
          <dgm:hierBranch val="init"/>
        </dgm:presLayoutVars>
      </dgm:prSet>
      <dgm:spPr/>
    </dgm:pt>
    <dgm:pt modelId="{E4D83296-680F-4863-817F-5DDB7947E6F8}" type="pres">
      <dgm:prSet presAssocID="{ECB17DB8-E4BF-4750-8EB3-2945948594A3}" presName="rootComposite" presStyleCnt="0"/>
      <dgm:spPr/>
    </dgm:pt>
    <dgm:pt modelId="{7E00BE48-126A-4939-9E9B-9550CF1A35A5}" type="pres">
      <dgm:prSet presAssocID="{ECB17DB8-E4BF-4750-8EB3-2945948594A3}" presName="rootText" presStyleLbl="node4" presStyleIdx="4" presStyleCnt="11">
        <dgm:presLayoutVars>
          <dgm:chPref val="3"/>
        </dgm:presLayoutVars>
      </dgm:prSet>
      <dgm:spPr/>
      <dgm:t>
        <a:bodyPr/>
        <a:lstStyle/>
        <a:p>
          <a:endParaRPr lang="en-US"/>
        </a:p>
      </dgm:t>
    </dgm:pt>
    <dgm:pt modelId="{AB738CA9-3D02-4194-B5B9-77B6B9B5C7D8}" type="pres">
      <dgm:prSet presAssocID="{ECB17DB8-E4BF-4750-8EB3-2945948594A3}" presName="rootConnector" presStyleLbl="node4" presStyleIdx="4" presStyleCnt="11"/>
      <dgm:spPr/>
      <dgm:t>
        <a:bodyPr/>
        <a:lstStyle/>
        <a:p>
          <a:endParaRPr lang="en-US"/>
        </a:p>
      </dgm:t>
    </dgm:pt>
    <dgm:pt modelId="{F8751925-2AD8-471D-BC93-3A703FB1DA0B}" type="pres">
      <dgm:prSet presAssocID="{ECB17DB8-E4BF-4750-8EB3-2945948594A3}" presName="hierChild4" presStyleCnt="0"/>
      <dgm:spPr/>
    </dgm:pt>
    <dgm:pt modelId="{909C3BC8-6171-4992-8A52-58D4AD05AD46}" type="pres">
      <dgm:prSet presAssocID="{ECB17DB8-E4BF-4750-8EB3-2945948594A3}" presName="hierChild5" presStyleCnt="0"/>
      <dgm:spPr/>
    </dgm:pt>
    <dgm:pt modelId="{DCB555D9-8D98-4567-9982-D0CF3521D455}" type="pres">
      <dgm:prSet presAssocID="{4F1099F6-5B28-426B-84E8-D0B2869C1FF2}" presName="Name35" presStyleLbl="parChTrans1D4" presStyleIdx="5" presStyleCnt="11"/>
      <dgm:spPr/>
      <dgm:t>
        <a:bodyPr/>
        <a:lstStyle/>
        <a:p>
          <a:endParaRPr lang="en-US"/>
        </a:p>
      </dgm:t>
    </dgm:pt>
    <dgm:pt modelId="{09E9E66E-92E5-4627-8317-5669D98E781D}" type="pres">
      <dgm:prSet presAssocID="{458BA6FE-E59C-4956-AC12-68B607CF108F}" presName="hierRoot2" presStyleCnt="0">
        <dgm:presLayoutVars>
          <dgm:hierBranch val="init"/>
        </dgm:presLayoutVars>
      </dgm:prSet>
      <dgm:spPr/>
    </dgm:pt>
    <dgm:pt modelId="{65ECC617-2268-432B-8BAF-F1234EDBEB6A}" type="pres">
      <dgm:prSet presAssocID="{458BA6FE-E59C-4956-AC12-68B607CF108F}" presName="rootComposite" presStyleCnt="0"/>
      <dgm:spPr/>
    </dgm:pt>
    <dgm:pt modelId="{0620812D-C837-433F-826E-7DC7FBA3F5B2}" type="pres">
      <dgm:prSet presAssocID="{458BA6FE-E59C-4956-AC12-68B607CF108F}" presName="rootText" presStyleLbl="node4" presStyleIdx="5" presStyleCnt="11">
        <dgm:presLayoutVars>
          <dgm:chPref val="3"/>
        </dgm:presLayoutVars>
      </dgm:prSet>
      <dgm:spPr/>
      <dgm:t>
        <a:bodyPr/>
        <a:lstStyle/>
        <a:p>
          <a:endParaRPr lang="en-US"/>
        </a:p>
      </dgm:t>
    </dgm:pt>
    <dgm:pt modelId="{8ECA9378-B5A3-462A-9F39-00999C7F1690}" type="pres">
      <dgm:prSet presAssocID="{458BA6FE-E59C-4956-AC12-68B607CF108F}" presName="rootConnector" presStyleLbl="node4" presStyleIdx="5" presStyleCnt="11"/>
      <dgm:spPr/>
      <dgm:t>
        <a:bodyPr/>
        <a:lstStyle/>
        <a:p>
          <a:endParaRPr lang="en-US"/>
        </a:p>
      </dgm:t>
    </dgm:pt>
    <dgm:pt modelId="{319973EE-0405-4D08-A04A-9D1B16CBA769}" type="pres">
      <dgm:prSet presAssocID="{458BA6FE-E59C-4956-AC12-68B607CF108F}" presName="hierChild4" presStyleCnt="0"/>
      <dgm:spPr/>
    </dgm:pt>
    <dgm:pt modelId="{3A1C75F1-108B-44C8-A81E-E7F514A2ACE2}" type="pres">
      <dgm:prSet presAssocID="{458BA6FE-E59C-4956-AC12-68B607CF108F}" presName="hierChild5" presStyleCnt="0"/>
      <dgm:spPr/>
    </dgm:pt>
    <dgm:pt modelId="{0F03923A-4BD0-40F1-9D58-AB59F5B4C8BD}" type="pres">
      <dgm:prSet presAssocID="{0AE8E971-EF9B-42B7-A4B4-C049045B4964}" presName="hierChild5" presStyleCnt="0"/>
      <dgm:spPr/>
    </dgm:pt>
    <dgm:pt modelId="{823161FD-2B51-4C78-BE58-5BB3B21AD134}" type="pres">
      <dgm:prSet presAssocID="{83E7E2A2-372E-4532-B08B-BB4AC820D896}" presName="Name35" presStyleLbl="parChTrans1D4" presStyleIdx="6" presStyleCnt="11"/>
      <dgm:spPr/>
      <dgm:t>
        <a:bodyPr/>
        <a:lstStyle/>
        <a:p>
          <a:endParaRPr lang="en-US"/>
        </a:p>
      </dgm:t>
    </dgm:pt>
    <dgm:pt modelId="{CC55D73B-B7E9-493C-9C5B-7FBF88626BC7}" type="pres">
      <dgm:prSet presAssocID="{579DCEE9-7E20-471B-A735-60E44D9842A6}" presName="hierRoot2" presStyleCnt="0">
        <dgm:presLayoutVars>
          <dgm:hierBranch/>
        </dgm:presLayoutVars>
      </dgm:prSet>
      <dgm:spPr/>
    </dgm:pt>
    <dgm:pt modelId="{1F1C41FC-EBC0-43BE-A1FF-20BA7046B28E}" type="pres">
      <dgm:prSet presAssocID="{579DCEE9-7E20-471B-A735-60E44D9842A6}" presName="rootComposite" presStyleCnt="0"/>
      <dgm:spPr/>
    </dgm:pt>
    <dgm:pt modelId="{420EFE7F-D271-4D2B-B16C-BD2D423C6B98}" type="pres">
      <dgm:prSet presAssocID="{579DCEE9-7E20-471B-A735-60E44D9842A6}" presName="rootText" presStyleLbl="node4" presStyleIdx="6" presStyleCnt="11">
        <dgm:presLayoutVars>
          <dgm:chPref val="3"/>
        </dgm:presLayoutVars>
      </dgm:prSet>
      <dgm:spPr/>
      <dgm:t>
        <a:bodyPr/>
        <a:lstStyle/>
        <a:p>
          <a:endParaRPr lang="en-US"/>
        </a:p>
      </dgm:t>
    </dgm:pt>
    <dgm:pt modelId="{1C6D3F6B-97F7-4D36-807B-F15CA143510E}" type="pres">
      <dgm:prSet presAssocID="{579DCEE9-7E20-471B-A735-60E44D9842A6}" presName="rootConnector" presStyleLbl="node4" presStyleIdx="6" presStyleCnt="11"/>
      <dgm:spPr/>
      <dgm:t>
        <a:bodyPr/>
        <a:lstStyle/>
        <a:p>
          <a:endParaRPr lang="en-US"/>
        </a:p>
      </dgm:t>
    </dgm:pt>
    <dgm:pt modelId="{8595D77B-A2BC-4279-B1BB-C11EF9069126}" type="pres">
      <dgm:prSet presAssocID="{579DCEE9-7E20-471B-A735-60E44D9842A6}" presName="hierChild4" presStyleCnt="0"/>
      <dgm:spPr/>
    </dgm:pt>
    <dgm:pt modelId="{AF5C115A-355A-44B0-91DB-A37235997771}" type="pres">
      <dgm:prSet presAssocID="{0D0C4925-23FD-4735-8890-5F9DD4FA7F8D}" presName="Name35" presStyleLbl="parChTrans1D4" presStyleIdx="7" presStyleCnt="11"/>
      <dgm:spPr/>
      <dgm:t>
        <a:bodyPr/>
        <a:lstStyle/>
        <a:p>
          <a:endParaRPr lang="en-US"/>
        </a:p>
      </dgm:t>
    </dgm:pt>
    <dgm:pt modelId="{3D2B1086-DC43-42C0-BC04-2DCB7EC15F02}" type="pres">
      <dgm:prSet presAssocID="{7A2B64AE-F0D4-429D-9BB4-1C28013F5C2D}" presName="hierRoot2" presStyleCnt="0">
        <dgm:presLayoutVars>
          <dgm:hierBranch val="init"/>
        </dgm:presLayoutVars>
      </dgm:prSet>
      <dgm:spPr/>
    </dgm:pt>
    <dgm:pt modelId="{9F9EE258-E622-4408-B75F-96CFCF9626CF}" type="pres">
      <dgm:prSet presAssocID="{7A2B64AE-F0D4-429D-9BB4-1C28013F5C2D}" presName="rootComposite" presStyleCnt="0"/>
      <dgm:spPr/>
    </dgm:pt>
    <dgm:pt modelId="{3EB3F2DA-63E0-47AB-950D-F1DC81C2AC53}" type="pres">
      <dgm:prSet presAssocID="{7A2B64AE-F0D4-429D-9BB4-1C28013F5C2D}" presName="rootText" presStyleLbl="node4" presStyleIdx="7" presStyleCnt="11">
        <dgm:presLayoutVars>
          <dgm:chPref val="3"/>
        </dgm:presLayoutVars>
      </dgm:prSet>
      <dgm:spPr/>
      <dgm:t>
        <a:bodyPr/>
        <a:lstStyle/>
        <a:p>
          <a:endParaRPr lang="en-US"/>
        </a:p>
      </dgm:t>
    </dgm:pt>
    <dgm:pt modelId="{BCCB0C4F-832F-4A98-8A98-1C125F5143C6}" type="pres">
      <dgm:prSet presAssocID="{7A2B64AE-F0D4-429D-9BB4-1C28013F5C2D}" presName="rootConnector" presStyleLbl="node4" presStyleIdx="7" presStyleCnt="11"/>
      <dgm:spPr/>
      <dgm:t>
        <a:bodyPr/>
        <a:lstStyle/>
        <a:p>
          <a:endParaRPr lang="en-US"/>
        </a:p>
      </dgm:t>
    </dgm:pt>
    <dgm:pt modelId="{1DF7FB92-4F6B-40D3-B049-A16380F666D2}" type="pres">
      <dgm:prSet presAssocID="{7A2B64AE-F0D4-429D-9BB4-1C28013F5C2D}" presName="hierChild4" presStyleCnt="0"/>
      <dgm:spPr/>
    </dgm:pt>
    <dgm:pt modelId="{335E133A-8976-428B-A2F2-A97E009BE0CB}" type="pres">
      <dgm:prSet presAssocID="{7A2B64AE-F0D4-429D-9BB4-1C28013F5C2D}" presName="hierChild5" presStyleCnt="0"/>
      <dgm:spPr/>
    </dgm:pt>
    <dgm:pt modelId="{3F55FC70-A252-4BC6-A621-826E66F395A1}" type="pres">
      <dgm:prSet presAssocID="{24EEFDA0-EE23-4FC3-9186-409E7BFCE71E}" presName="Name35" presStyleLbl="parChTrans1D4" presStyleIdx="8" presStyleCnt="11"/>
      <dgm:spPr/>
      <dgm:t>
        <a:bodyPr/>
        <a:lstStyle/>
        <a:p>
          <a:endParaRPr lang="en-US"/>
        </a:p>
      </dgm:t>
    </dgm:pt>
    <dgm:pt modelId="{6EA6E02D-D90F-4D65-A517-1AEF2DD1EF27}" type="pres">
      <dgm:prSet presAssocID="{361E7D68-7F84-4D69-B73F-E1FD4C031FD5}" presName="hierRoot2" presStyleCnt="0">
        <dgm:presLayoutVars>
          <dgm:hierBranch val="init"/>
        </dgm:presLayoutVars>
      </dgm:prSet>
      <dgm:spPr/>
    </dgm:pt>
    <dgm:pt modelId="{FE9617AF-E62E-44FB-B6F9-B058E6BB153C}" type="pres">
      <dgm:prSet presAssocID="{361E7D68-7F84-4D69-B73F-E1FD4C031FD5}" presName="rootComposite" presStyleCnt="0"/>
      <dgm:spPr/>
    </dgm:pt>
    <dgm:pt modelId="{D29AB37A-85F4-42CA-959B-C5E42C4C5DA6}" type="pres">
      <dgm:prSet presAssocID="{361E7D68-7F84-4D69-B73F-E1FD4C031FD5}" presName="rootText" presStyleLbl="node4" presStyleIdx="8" presStyleCnt="11">
        <dgm:presLayoutVars>
          <dgm:chPref val="3"/>
        </dgm:presLayoutVars>
      </dgm:prSet>
      <dgm:spPr/>
      <dgm:t>
        <a:bodyPr/>
        <a:lstStyle/>
        <a:p>
          <a:endParaRPr lang="en-US"/>
        </a:p>
      </dgm:t>
    </dgm:pt>
    <dgm:pt modelId="{7BF6FC6D-2CC0-42A3-9043-A215F5F3DA80}" type="pres">
      <dgm:prSet presAssocID="{361E7D68-7F84-4D69-B73F-E1FD4C031FD5}" presName="rootConnector" presStyleLbl="node4" presStyleIdx="8" presStyleCnt="11"/>
      <dgm:spPr/>
      <dgm:t>
        <a:bodyPr/>
        <a:lstStyle/>
        <a:p>
          <a:endParaRPr lang="en-US"/>
        </a:p>
      </dgm:t>
    </dgm:pt>
    <dgm:pt modelId="{C3F93901-E5A7-42F9-B1C3-647147A5FDE0}" type="pres">
      <dgm:prSet presAssocID="{361E7D68-7F84-4D69-B73F-E1FD4C031FD5}" presName="hierChild4" presStyleCnt="0"/>
      <dgm:spPr/>
    </dgm:pt>
    <dgm:pt modelId="{11FE2127-0706-4FFC-B8C8-144A096A57E3}" type="pres">
      <dgm:prSet presAssocID="{361E7D68-7F84-4D69-B73F-E1FD4C031FD5}" presName="hierChild5" presStyleCnt="0"/>
      <dgm:spPr/>
    </dgm:pt>
    <dgm:pt modelId="{E3FB5E7F-E400-4D6D-8C9B-9DD46D5D35CC}" type="pres">
      <dgm:prSet presAssocID="{579DCEE9-7E20-471B-A735-60E44D9842A6}" presName="hierChild5" presStyleCnt="0"/>
      <dgm:spPr/>
    </dgm:pt>
    <dgm:pt modelId="{D14AEC75-16D7-4973-901C-5587376C31C5}" type="pres">
      <dgm:prSet presAssocID="{88BC58F7-C0EC-4FA4-969F-B47C85E064A1}" presName="hierChild5" presStyleCnt="0"/>
      <dgm:spPr/>
    </dgm:pt>
    <dgm:pt modelId="{E63F1A62-AB57-4D73-868A-145BE403A5F5}" type="pres">
      <dgm:prSet presAssocID="{C1566D58-166A-4084-9121-A8D287D579A0}" presName="hierChild5" presStyleCnt="0"/>
      <dgm:spPr/>
    </dgm:pt>
    <dgm:pt modelId="{CFBE4894-EFFC-48DD-91CF-61D742F93D5F}" type="pres">
      <dgm:prSet presAssocID="{7DBA8C86-1409-4E1F-BFFE-795127623826}" presName="Name37" presStyleLbl="parChTrans1D2" presStyleIdx="1" presStyleCnt="2"/>
      <dgm:spPr/>
      <dgm:t>
        <a:bodyPr/>
        <a:lstStyle/>
        <a:p>
          <a:endParaRPr lang="en-US"/>
        </a:p>
      </dgm:t>
    </dgm:pt>
    <dgm:pt modelId="{A5EA9AF0-A7C2-4135-8F1D-548C07E18F6F}" type="pres">
      <dgm:prSet presAssocID="{D841F3D4-0498-4D27-9F55-20A9D3E6D593}" presName="hierRoot2" presStyleCnt="0">
        <dgm:presLayoutVars>
          <dgm:hierBranch/>
        </dgm:presLayoutVars>
      </dgm:prSet>
      <dgm:spPr/>
    </dgm:pt>
    <dgm:pt modelId="{41205D81-4F14-4202-9FFF-BFC19B7CDB20}" type="pres">
      <dgm:prSet presAssocID="{D841F3D4-0498-4D27-9F55-20A9D3E6D593}" presName="rootComposite" presStyleCnt="0"/>
      <dgm:spPr/>
    </dgm:pt>
    <dgm:pt modelId="{8FC3889E-5B15-4D40-A54B-A2F0D55442B2}" type="pres">
      <dgm:prSet presAssocID="{D841F3D4-0498-4D27-9F55-20A9D3E6D593}" presName="rootText" presStyleLbl="node2" presStyleIdx="1" presStyleCnt="2" custScaleX="341250" custScaleY="124644">
        <dgm:presLayoutVars>
          <dgm:chPref val="3"/>
        </dgm:presLayoutVars>
      </dgm:prSet>
      <dgm:spPr/>
      <dgm:t>
        <a:bodyPr/>
        <a:lstStyle/>
        <a:p>
          <a:endParaRPr lang="en-US"/>
        </a:p>
      </dgm:t>
    </dgm:pt>
    <dgm:pt modelId="{71C73D07-A2AC-4B52-BB94-A5BB38E091F9}" type="pres">
      <dgm:prSet presAssocID="{D841F3D4-0498-4D27-9F55-20A9D3E6D593}" presName="rootConnector" presStyleLbl="node2" presStyleIdx="1" presStyleCnt="2"/>
      <dgm:spPr/>
      <dgm:t>
        <a:bodyPr/>
        <a:lstStyle/>
        <a:p>
          <a:endParaRPr lang="en-US"/>
        </a:p>
      </dgm:t>
    </dgm:pt>
    <dgm:pt modelId="{3EA993BC-989A-42E1-8C33-CD17FA1E4B04}" type="pres">
      <dgm:prSet presAssocID="{D841F3D4-0498-4D27-9F55-20A9D3E6D593}" presName="hierChild4" presStyleCnt="0"/>
      <dgm:spPr/>
    </dgm:pt>
    <dgm:pt modelId="{AAD0C802-25B9-4C8B-B410-13EC9A200742}" type="pres">
      <dgm:prSet presAssocID="{A99A8CE5-D7DC-44AF-A245-30DD9472E0BB}" presName="Name35" presStyleLbl="parChTrans1D3" presStyleIdx="1" presStyleCnt="2"/>
      <dgm:spPr/>
      <dgm:t>
        <a:bodyPr/>
        <a:lstStyle/>
        <a:p>
          <a:endParaRPr lang="en-US"/>
        </a:p>
      </dgm:t>
    </dgm:pt>
    <dgm:pt modelId="{33924455-4648-4C8F-B1F3-23720D00FEDA}" type="pres">
      <dgm:prSet presAssocID="{65EBDCC7-C735-447F-874B-0933740C9DF9}" presName="hierRoot2" presStyleCnt="0">
        <dgm:presLayoutVars>
          <dgm:hierBranch/>
        </dgm:presLayoutVars>
      </dgm:prSet>
      <dgm:spPr/>
    </dgm:pt>
    <dgm:pt modelId="{B0233A93-0CBF-4CFD-83B9-C65DBA021BF7}" type="pres">
      <dgm:prSet presAssocID="{65EBDCC7-C735-447F-874B-0933740C9DF9}" presName="rootComposite" presStyleCnt="0"/>
      <dgm:spPr/>
    </dgm:pt>
    <dgm:pt modelId="{7EC7793E-7D11-4AA3-BEFC-B44BD87D445C}" type="pres">
      <dgm:prSet presAssocID="{65EBDCC7-C735-447F-874B-0933740C9DF9}" presName="rootText" presStyleLbl="node3" presStyleIdx="1" presStyleCnt="2">
        <dgm:presLayoutVars>
          <dgm:chPref val="3"/>
        </dgm:presLayoutVars>
      </dgm:prSet>
      <dgm:spPr/>
      <dgm:t>
        <a:bodyPr/>
        <a:lstStyle/>
        <a:p>
          <a:endParaRPr lang="en-US"/>
        </a:p>
      </dgm:t>
    </dgm:pt>
    <dgm:pt modelId="{0B94E694-E76E-48A0-9201-ED8265FEA44B}" type="pres">
      <dgm:prSet presAssocID="{65EBDCC7-C735-447F-874B-0933740C9DF9}" presName="rootConnector" presStyleLbl="node3" presStyleIdx="1" presStyleCnt="2"/>
      <dgm:spPr/>
      <dgm:t>
        <a:bodyPr/>
        <a:lstStyle/>
        <a:p>
          <a:endParaRPr lang="en-US"/>
        </a:p>
      </dgm:t>
    </dgm:pt>
    <dgm:pt modelId="{78877CFA-744C-4EA0-A812-1562F2DB9CC4}" type="pres">
      <dgm:prSet presAssocID="{65EBDCC7-C735-447F-874B-0933740C9DF9}" presName="hierChild4" presStyleCnt="0"/>
      <dgm:spPr/>
    </dgm:pt>
    <dgm:pt modelId="{71D73575-4753-4761-ADEC-154D059CD118}" type="pres">
      <dgm:prSet presAssocID="{3AB2D535-CA34-49B3-B32B-0C55021C5B8A}" presName="Name35" presStyleLbl="parChTrans1D4" presStyleIdx="9" presStyleCnt="11"/>
      <dgm:spPr/>
      <dgm:t>
        <a:bodyPr/>
        <a:lstStyle/>
        <a:p>
          <a:endParaRPr lang="en-US"/>
        </a:p>
      </dgm:t>
    </dgm:pt>
    <dgm:pt modelId="{61CAF34C-7997-4B7E-8F33-EF070B8140B5}" type="pres">
      <dgm:prSet presAssocID="{75C46C18-B0FB-4767-B644-DCE2D71BD559}" presName="hierRoot2" presStyleCnt="0">
        <dgm:presLayoutVars>
          <dgm:hierBranch/>
        </dgm:presLayoutVars>
      </dgm:prSet>
      <dgm:spPr/>
    </dgm:pt>
    <dgm:pt modelId="{42C38443-D3BD-46F4-AF62-7F2D91E8B40D}" type="pres">
      <dgm:prSet presAssocID="{75C46C18-B0FB-4767-B644-DCE2D71BD559}" presName="rootComposite" presStyleCnt="0"/>
      <dgm:spPr/>
    </dgm:pt>
    <dgm:pt modelId="{D249942A-53F0-4888-87B9-2A69C0678BC2}" type="pres">
      <dgm:prSet presAssocID="{75C46C18-B0FB-4767-B644-DCE2D71BD559}" presName="rootText" presStyleLbl="node4" presStyleIdx="9" presStyleCnt="11">
        <dgm:presLayoutVars>
          <dgm:chPref val="3"/>
        </dgm:presLayoutVars>
      </dgm:prSet>
      <dgm:spPr/>
      <dgm:t>
        <a:bodyPr/>
        <a:lstStyle/>
        <a:p>
          <a:endParaRPr lang="en-US"/>
        </a:p>
      </dgm:t>
    </dgm:pt>
    <dgm:pt modelId="{E0B661A4-209C-4DAD-93FE-C401F2D75EE9}" type="pres">
      <dgm:prSet presAssocID="{75C46C18-B0FB-4767-B644-DCE2D71BD559}" presName="rootConnector" presStyleLbl="node4" presStyleIdx="9" presStyleCnt="11"/>
      <dgm:spPr/>
      <dgm:t>
        <a:bodyPr/>
        <a:lstStyle/>
        <a:p>
          <a:endParaRPr lang="en-US"/>
        </a:p>
      </dgm:t>
    </dgm:pt>
    <dgm:pt modelId="{3652882F-EB0D-47E5-AC78-518622F0C37E}" type="pres">
      <dgm:prSet presAssocID="{75C46C18-B0FB-4767-B644-DCE2D71BD559}" presName="hierChild4" presStyleCnt="0"/>
      <dgm:spPr/>
    </dgm:pt>
    <dgm:pt modelId="{9E6CD5E2-04D8-4020-8324-69DC78E84E01}" type="pres">
      <dgm:prSet presAssocID="{CBFB87BD-2AC0-4307-AF25-8DD73FF16701}" presName="Name35" presStyleLbl="parChTrans1D4" presStyleIdx="10" presStyleCnt="11"/>
      <dgm:spPr/>
      <dgm:t>
        <a:bodyPr/>
        <a:lstStyle/>
        <a:p>
          <a:endParaRPr lang="en-US"/>
        </a:p>
      </dgm:t>
    </dgm:pt>
    <dgm:pt modelId="{78D88282-2EAF-47DF-81E5-07291175AB51}" type="pres">
      <dgm:prSet presAssocID="{3FE78930-A8CF-48DC-B0E1-ED235D443C34}" presName="hierRoot2" presStyleCnt="0">
        <dgm:presLayoutVars>
          <dgm:hierBranch val="init"/>
        </dgm:presLayoutVars>
      </dgm:prSet>
      <dgm:spPr/>
    </dgm:pt>
    <dgm:pt modelId="{D6CFA1F2-C12F-471E-BC97-24C89EE0C957}" type="pres">
      <dgm:prSet presAssocID="{3FE78930-A8CF-48DC-B0E1-ED235D443C34}" presName="rootComposite" presStyleCnt="0"/>
      <dgm:spPr/>
    </dgm:pt>
    <dgm:pt modelId="{B14D1237-C6C5-41E5-899D-8B9EACAC2F4C}" type="pres">
      <dgm:prSet presAssocID="{3FE78930-A8CF-48DC-B0E1-ED235D443C34}" presName="rootText" presStyleLbl="node4" presStyleIdx="10" presStyleCnt="11">
        <dgm:presLayoutVars>
          <dgm:chPref val="3"/>
        </dgm:presLayoutVars>
      </dgm:prSet>
      <dgm:spPr/>
      <dgm:t>
        <a:bodyPr/>
        <a:lstStyle/>
        <a:p>
          <a:endParaRPr lang="en-US"/>
        </a:p>
      </dgm:t>
    </dgm:pt>
    <dgm:pt modelId="{33B64927-6B2E-4682-9540-B76DAFE715CE}" type="pres">
      <dgm:prSet presAssocID="{3FE78930-A8CF-48DC-B0E1-ED235D443C34}" presName="rootConnector" presStyleLbl="node4" presStyleIdx="10" presStyleCnt="11"/>
      <dgm:spPr/>
      <dgm:t>
        <a:bodyPr/>
        <a:lstStyle/>
        <a:p>
          <a:endParaRPr lang="en-US"/>
        </a:p>
      </dgm:t>
    </dgm:pt>
    <dgm:pt modelId="{5FA898F3-C3E8-49AB-A36C-8F147A3F4EA8}" type="pres">
      <dgm:prSet presAssocID="{3FE78930-A8CF-48DC-B0E1-ED235D443C34}" presName="hierChild4" presStyleCnt="0"/>
      <dgm:spPr/>
    </dgm:pt>
    <dgm:pt modelId="{C1B30C0F-5FEE-4677-AC2E-8095FA39F8E3}" type="pres">
      <dgm:prSet presAssocID="{3FE78930-A8CF-48DC-B0E1-ED235D443C34}" presName="hierChild5" presStyleCnt="0"/>
      <dgm:spPr/>
    </dgm:pt>
    <dgm:pt modelId="{E2502271-CDC8-4950-A302-67ACFE36D107}" type="pres">
      <dgm:prSet presAssocID="{75C46C18-B0FB-4767-B644-DCE2D71BD559}" presName="hierChild5" presStyleCnt="0"/>
      <dgm:spPr/>
    </dgm:pt>
    <dgm:pt modelId="{0D880E5A-2239-45A0-BF1F-E41C91FDD62F}" type="pres">
      <dgm:prSet presAssocID="{65EBDCC7-C735-447F-874B-0933740C9DF9}" presName="hierChild5" presStyleCnt="0"/>
      <dgm:spPr/>
    </dgm:pt>
    <dgm:pt modelId="{C44240D0-2FED-482B-BD5E-9BB5099E0785}" type="pres">
      <dgm:prSet presAssocID="{D841F3D4-0498-4D27-9F55-20A9D3E6D593}" presName="hierChild5" presStyleCnt="0"/>
      <dgm:spPr/>
    </dgm:pt>
    <dgm:pt modelId="{A32644A4-C135-4475-8681-8477F97723DE}" type="pres">
      <dgm:prSet presAssocID="{853297E8-AACB-4C71-B2F1-7A360C37987B}" presName="hierChild3" presStyleCnt="0"/>
      <dgm:spPr/>
    </dgm:pt>
  </dgm:ptLst>
  <dgm:cxnLst>
    <dgm:cxn modelId="{A4411011-FED0-45F1-B2BC-0A5A6D9ACD85}" srcId="{65EBDCC7-C735-447F-874B-0933740C9DF9}" destId="{75C46C18-B0FB-4767-B644-DCE2D71BD559}" srcOrd="0" destOrd="0" parTransId="{3AB2D535-CA34-49B3-B32B-0C55021C5B8A}" sibTransId="{3AE194FF-88FF-4E7F-9E84-1951AD25FAD3}"/>
    <dgm:cxn modelId="{BD4B1C18-0278-4F8F-AB87-ECD100CD7D46}" type="presOf" srcId="{361E7D68-7F84-4D69-B73F-E1FD4C031FD5}" destId="{7BF6FC6D-2CC0-42A3-9043-A215F5F3DA80}" srcOrd="1" destOrd="0" presId="urn:microsoft.com/office/officeart/2005/8/layout/orgChart1"/>
    <dgm:cxn modelId="{E6054DBA-83E8-4297-A01D-DE05F4479481}" srcId="{853297E8-AACB-4C71-B2F1-7A360C37987B}" destId="{D841F3D4-0498-4D27-9F55-20A9D3E6D593}" srcOrd="1" destOrd="0" parTransId="{7DBA8C86-1409-4E1F-BFFE-795127623826}" sibTransId="{61180E50-26F3-4C38-B5DC-5DA730D998E6}"/>
    <dgm:cxn modelId="{7C31415A-4FB3-471B-AB2C-48441A990090}" type="presOf" srcId="{C71E537F-CFA7-4F1A-95FD-A639829054DC}" destId="{053D75E2-33E3-47BF-87AC-13EA43184884}" srcOrd="1" destOrd="0" presId="urn:microsoft.com/office/officeart/2005/8/layout/orgChart1"/>
    <dgm:cxn modelId="{F54A0AD6-CCC2-4549-889A-41A630D7382C}" srcId="{0AE8E971-EF9B-42B7-A4B4-C049045B4964}" destId="{458BA6FE-E59C-4956-AC12-68B607CF108F}" srcOrd="1" destOrd="0" parTransId="{4F1099F6-5B28-426B-84E8-D0B2869C1FF2}" sibTransId="{11147FF2-9952-4E03-BBDB-0E32C0B078F1}"/>
    <dgm:cxn modelId="{D4F2883D-3F9B-4F12-AD31-2A60DAFD1003}" type="presOf" srcId="{3FE78930-A8CF-48DC-B0E1-ED235D443C34}" destId="{B14D1237-C6C5-41E5-899D-8B9EACAC2F4C}" srcOrd="0" destOrd="0" presId="urn:microsoft.com/office/officeart/2005/8/layout/orgChart1"/>
    <dgm:cxn modelId="{E9AB394C-D531-4DA8-93B2-ACD7C79C87EA}" srcId="{D841F3D4-0498-4D27-9F55-20A9D3E6D593}" destId="{65EBDCC7-C735-447F-874B-0933740C9DF9}" srcOrd="0" destOrd="0" parTransId="{A99A8CE5-D7DC-44AF-A245-30DD9472E0BB}" sibTransId="{B8F3EED0-615C-470B-9F8C-BE2E582FE4F1}"/>
    <dgm:cxn modelId="{A319FBA8-863C-4263-8431-3FC5ADCD7F2D}" srcId="{853297E8-AACB-4C71-B2F1-7A360C37987B}" destId="{C1566D58-166A-4084-9121-A8D287D579A0}" srcOrd="0" destOrd="0" parTransId="{59F7374C-BA07-4E2F-8BC0-8E437E3439A2}" sibTransId="{426AC17B-8C45-4BFA-A105-104DAA9E49DD}"/>
    <dgm:cxn modelId="{07988716-738A-45EA-96FC-8F4C9846F9CC}" type="presOf" srcId="{7A2B64AE-F0D4-429D-9BB4-1C28013F5C2D}" destId="{3EB3F2DA-63E0-47AB-950D-F1DC81C2AC53}" srcOrd="0" destOrd="0" presId="urn:microsoft.com/office/officeart/2005/8/layout/orgChart1"/>
    <dgm:cxn modelId="{A8A8B6C5-5B6F-40DA-85DB-4B1C34FBD141}" type="presOf" srcId="{361E7D68-7F84-4D69-B73F-E1FD4C031FD5}" destId="{D29AB37A-85F4-42CA-959B-C5E42C4C5DA6}" srcOrd="0" destOrd="0" presId="urn:microsoft.com/office/officeart/2005/8/layout/orgChart1"/>
    <dgm:cxn modelId="{66BED315-47FE-4CDA-A652-4213D3DF81C8}" type="presOf" srcId="{3AB2D535-CA34-49B3-B32B-0C55021C5B8A}" destId="{71D73575-4753-4761-ADEC-154D059CD118}" srcOrd="0" destOrd="0" presId="urn:microsoft.com/office/officeart/2005/8/layout/orgChart1"/>
    <dgm:cxn modelId="{8859A29E-F1AB-4ECE-AD98-97144ADE91DB}" type="presOf" srcId="{458BA6FE-E59C-4956-AC12-68B607CF108F}" destId="{8ECA9378-B5A3-462A-9F39-00999C7F1690}" srcOrd="1" destOrd="0" presId="urn:microsoft.com/office/officeart/2005/8/layout/orgChart1"/>
    <dgm:cxn modelId="{3DDB845D-EABB-402F-9A6B-CF889E164F9A}" type="presOf" srcId="{88BC58F7-C0EC-4FA4-969F-B47C85E064A1}" destId="{CC284866-441C-47C7-84F1-3CF054FD80D1}" srcOrd="0" destOrd="0" presId="urn:microsoft.com/office/officeart/2005/8/layout/orgChart1"/>
    <dgm:cxn modelId="{91F29F09-21E7-40FD-A7DB-2FFD8502289D}" srcId="{0AE8E971-EF9B-42B7-A4B4-C049045B4964}" destId="{ECB17DB8-E4BF-4750-8EB3-2945948594A3}" srcOrd="0" destOrd="0" parTransId="{4377C2DE-095A-4C0F-A750-39E27D5A07A7}" sibTransId="{B4668860-35BC-45C0-A5B0-5CA22F5EFFDD}"/>
    <dgm:cxn modelId="{1020D107-7CFA-4855-AF7E-7F05E2DB6CCA}" type="presOf" srcId="{458BA6FE-E59C-4956-AC12-68B607CF108F}" destId="{0620812D-C837-433F-826E-7DC7FBA3F5B2}" srcOrd="0" destOrd="0" presId="urn:microsoft.com/office/officeart/2005/8/layout/orgChart1"/>
    <dgm:cxn modelId="{0FE7A7E5-A2BE-42C6-950C-2948346DB470}" type="presOf" srcId="{9AAE9099-2D43-4353-B2C4-A6ED119D8E89}" destId="{D5587EFB-0886-4ED2-9DEC-830563BCE1FA}" srcOrd="0" destOrd="0" presId="urn:microsoft.com/office/officeart/2005/8/layout/orgChart1"/>
    <dgm:cxn modelId="{6B2682B8-A5C2-4B78-AD63-74643C57A4D3}" type="presOf" srcId="{23714FF8-AF8B-496F-A91B-E23E08E8AE3E}" destId="{7A1646C2-67A3-4D4A-8EEB-71E2B4C1A8DA}" srcOrd="1" destOrd="0" presId="urn:microsoft.com/office/officeart/2005/8/layout/orgChart1"/>
    <dgm:cxn modelId="{FEA5BAC3-90CD-4663-8410-08C8D59B8948}" srcId="{C71E537F-CFA7-4F1A-95FD-A639829054DC}" destId="{03B91154-D150-43E9-8104-FC5B0073CFE2}" srcOrd="1" destOrd="0" parTransId="{571ACF9F-E269-498B-A97E-9EEC15F4A5CB}" sibTransId="{DDE45B71-C98E-4880-9B12-C2E51CCE868F}"/>
    <dgm:cxn modelId="{C757203E-0FB5-4EBF-8C4F-E77016966027}" type="presOf" srcId="{C1566D58-166A-4084-9121-A8D287D579A0}" destId="{11D554A7-3F21-4F98-AE1F-088D8429D9A5}" srcOrd="1" destOrd="0" presId="urn:microsoft.com/office/officeart/2005/8/layout/orgChart1"/>
    <dgm:cxn modelId="{DF865653-F821-43B1-B7DD-9BD41D39652E}" type="presOf" srcId="{03B91154-D150-43E9-8104-FC5B0073CFE2}" destId="{FE515A5F-7E66-4EAE-9EA3-87EBA8D822BF}" srcOrd="0" destOrd="0" presId="urn:microsoft.com/office/officeart/2005/8/layout/orgChart1"/>
    <dgm:cxn modelId="{0AE2A87D-3770-40C7-B855-D4A8741ABF79}" type="presOf" srcId="{24EEFDA0-EE23-4FC3-9186-409E7BFCE71E}" destId="{3F55FC70-A252-4BC6-A621-826E66F395A1}" srcOrd="0" destOrd="0" presId="urn:microsoft.com/office/officeart/2005/8/layout/orgChart1"/>
    <dgm:cxn modelId="{620771C3-23FB-4CB0-8FB6-E24773FA9C7D}" type="presOf" srcId="{4F1099F6-5B28-426B-84E8-D0B2869C1FF2}" destId="{DCB555D9-8D98-4567-9982-D0CF3521D455}" srcOrd="0" destOrd="0" presId="urn:microsoft.com/office/officeart/2005/8/layout/orgChart1"/>
    <dgm:cxn modelId="{E22E9A5F-0E6E-4BFC-BFC3-0A67F19BAF73}" type="presOf" srcId="{853297E8-AACB-4C71-B2F1-7A360C37987B}" destId="{B5FC2ED2-6793-4931-9060-B64FB7C10B30}" srcOrd="0" destOrd="0" presId="urn:microsoft.com/office/officeart/2005/8/layout/orgChart1"/>
    <dgm:cxn modelId="{9E04F5A2-7995-4C47-9775-EA284EC44C37}" type="presOf" srcId="{03B91154-D150-43E9-8104-FC5B0073CFE2}" destId="{68DBD6D9-5A1E-4AC7-B100-2BD9441FD6F2}" srcOrd="1" destOrd="0" presId="urn:microsoft.com/office/officeart/2005/8/layout/orgChart1"/>
    <dgm:cxn modelId="{4B785AF7-81F0-4C42-AD8B-49BAA4FC0C87}" srcId="{88BC58F7-C0EC-4FA4-969F-B47C85E064A1}" destId="{579DCEE9-7E20-471B-A735-60E44D9842A6}" srcOrd="2" destOrd="0" parTransId="{83E7E2A2-372E-4532-B08B-BB4AC820D896}" sibTransId="{48A5E085-874E-4E5C-8FDF-2A3800894040}"/>
    <dgm:cxn modelId="{7563819F-5B8F-480B-A9B5-5284BBC117D4}" type="presOf" srcId="{DF9743D4-F033-4607-863A-3CF1E5F37D2E}" destId="{C8CB7019-96D2-4FD0-9503-2649F64F55DF}" srcOrd="0" destOrd="0" presId="urn:microsoft.com/office/officeart/2005/8/layout/orgChart1"/>
    <dgm:cxn modelId="{8467AAC0-FF0B-4918-976A-E9AD3F03348E}" type="presOf" srcId="{ECB17DB8-E4BF-4750-8EB3-2945948594A3}" destId="{7E00BE48-126A-4939-9E9B-9550CF1A35A5}" srcOrd="0" destOrd="0" presId="urn:microsoft.com/office/officeart/2005/8/layout/orgChart1"/>
    <dgm:cxn modelId="{DDBFBB00-7F15-46CA-BB0E-1AB56E194733}" srcId="{C71E537F-CFA7-4F1A-95FD-A639829054DC}" destId="{23714FF8-AF8B-496F-A91B-E23E08E8AE3E}" srcOrd="0" destOrd="0" parTransId="{D0B758DF-2ED4-4FAF-B71D-F99AE566E2C5}" sibTransId="{B76B1278-0188-41FB-BD44-BDC5BC7AD0E9}"/>
    <dgm:cxn modelId="{64619781-ABF4-4F4B-9C53-CA09025FBF37}" type="presOf" srcId="{571ACF9F-E269-498B-A97E-9EEC15F4A5CB}" destId="{26D1927A-740C-45CD-8854-E0F38E04ED2C}" srcOrd="0" destOrd="0" presId="urn:microsoft.com/office/officeart/2005/8/layout/orgChart1"/>
    <dgm:cxn modelId="{88FE3B3B-C9C7-4384-9DD7-5636ACD2F205}" type="presOf" srcId="{88BC58F7-C0EC-4FA4-969F-B47C85E064A1}" destId="{10BF1ECB-34F7-4D41-977C-BD5A1DF3C230}" srcOrd="1" destOrd="0" presId="urn:microsoft.com/office/officeart/2005/8/layout/orgChart1"/>
    <dgm:cxn modelId="{F004A47F-ACC1-40B4-BB6B-EF2B9A9A1844}" type="presOf" srcId="{CBFB87BD-2AC0-4307-AF25-8DD73FF16701}" destId="{9E6CD5E2-04D8-4020-8324-69DC78E84E01}" srcOrd="0" destOrd="0" presId="urn:microsoft.com/office/officeart/2005/8/layout/orgChart1"/>
    <dgm:cxn modelId="{1310E077-F5C5-4411-A449-8002411AF3D4}" type="presOf" srcId="{ECB17DB8-E4BF-4750-8EB3-2945948594A3}" destId="{AB738CA9-3D02-4194-B5B9-77B6B9B5C7D8}" srcOrd="1" destOrd="0" presId="urn:microsoft.com/office/officeart/2005/8/layout/orgChart1"/>
    <dgm:cxn modelId="{821477CD-F677-47DC-89E1-9D3824278D6F}" type="presOf" srcId="{65EBDCC7-C735-447F-874B-0933740C9DF9}" destId="{7EC7793E-7D11-4AA3-BEFC-B44BD87D445C}" srcOrd="0" destOrd="0" presId="urn:microsoft.com/office/officeart/2005/8/layout/orgChart1"/>
    <dgm:cxn modelId="{81A71DA2-65FC-4C46-BAB1-6A726E4BC7D0}" type="presOf" srcId="{65EBDCC7-C735-447F-874B-0933740C9DF9}" destId="{0B94E694-E76E-48A0-9201-ED8265FEA44B}" srcOrd="1" destOrd="0" presId="urn:microsoft.com/office/officeart/2005/8/layout/orgChart1"/>
    <dgm:cxn modelId="{3BDC97A3-6419-47A5-9997-3DFC7E9BAB53}" type="presOf" srcId="{0AE8E971-EF9B-42B7-A4B4-C049045B4964}" destId="{355695C0-1659-4C65-B148-A77A585AFD91}" srcOrd="1" destOrd="0" presId="urn:microsoft.com/office/officeart/2005/8/layout/orgChart1"/>
    <dgm:cxn modelId="{715A53BE-9F5E-44B2-B0F9-FCAB7329764D}" type="presOf" srcId="{853297E8-AACB-4C71-B2F1-7A360C37987B}" destId="{16D083D1-1127-4596-B2CD-AE4DBF199527}" srcOrd="1" destOrd="0" presId="urn:microsoft.com/office/officeart/2005/8/layout/orgChart1"/>
    <dgm:cxn modelId="{B981C8B0-AB77-482D-BD6F-83C1977BB611}" type="presOf" srcId="{4377C2DE-095A-4C0F-A750-39E27D5A07A7}" destId="{3BE9F6A3-145E-4243-B4DE-8C7E042167EF}" srcOrd="0" destOrd="0" presId="urn:microsoft.com/office/officeart/2005/8/layout/orgChart1"/>
    <dgm:cxn modelId="{44434D06-3E07-4FC1-83C2-033D8F87D7B8}" type="presOf" srcId="{7A2B64AE-F0D4-429D-9BB4-1C28013F5C2D}" destId="{BCCB0C4F-832F-4A98-8A98-1C125F5143C6}" srcOrd="1" destOrd="0" presId="urn:microsoft.com/office/officeart/2005/8/layout/orgChart1"/>
    <dgm:cxn modelId="{2C7DD878-2C27-461E-BC65-584DD2A80295}" type="presOf" srcId="{75C46C18-B0FB-4767-B644-DCE2D71BD559}" destId="{D249942A-53F0-4888-87B9-2A69C0678BC2}" srcOrd="0" destOrd="0" presId="urn:microsoft.com/office/officeart/2005/8/layout/orgChart1"/>
    <dgm:cxn modelId="{07202841-5BB1-42F5-9591-19BEC8D956CD}" srcId="{579DCEE9-7E20-471B-A735-60E44D9842A6}" destId="{361E7D68-7F84-4D69-B73F-E1FD4C031FD5}" srcOrd="1" destOrd="0" parTransId="{24EEFDA0-EE23-4FC3-9186-409E7BFCE71E}" sibTransId="{674FA056-C423-4E4E-95E6-6587A1ABBF2C}"/>
    <dgm:cxn modelId="{47F5987C-BF03-473B-AEE2-CEDAC6E98EBE}" srcId="{75C46C18-B0FB-4767-B644-DCE2D71BD559}" destId="{3FE78930-A8CF-48DC-B0E1-ED235D443C34}" srcOrd="0" destOrd="0" parTransId="{CBFB87BD-2AC0-4307-AF25-8DD73FF16701}" sibTransId="{BB410ACD-F43E-41FD-BCEE-FDF907F1FC5F}"/>
    <dgm:cxn modelId="{7F8E680C-B2C8-4CD6-8514-B0020A15976A}" type="presOf" srcId="{0D0C4925-23FD-4735-8890-5F9DD4FA7F8D}" destId="{AF5C115A-355A-44B0-91DB-A37235997771}" srcOrd="0" destOrd="0" presId="urn:microsoft.com/office/officeart/2005/8/layout/orgChart1"/>
    <dgm:cxn modelId="{0A48FA71-B609-4E73-9BB3-9162D0818263}" type="presOf" srcId="{3FE78930-A8CF-48DC-B0E1-ED235D443C34}" destId="{33B64927-6B2E-4682-9540-B76DAFE715CE}" srcOrd="1" destOrd="0" presId="urn:microsoft.com/office/officeart/2005/8/layout/orgChart1"/>
    <dgm:cxn modelId="{3C7E447F-2A05-459A-BBE7-07F488F528FD}" type="presOf" srcId="{27678500-7837-4076-A5FB-9C8F85E29D83}" destId="{533B7FD5-6780-409D-964A-A26648F2B20D}" srcOrd="0" destOrd="0" presId="urn:microsoft.com/office/officeart/2005/8/layout/orgChart1"/>
    <dgm:cxn modelId="{ED36AA2B-15E5-4124-BFFD-49109EC803F1}" srcId="{88BC58F7-C0EC-4FA4-969F-B47C85E064A1}" destId="{C71E537F-CFA7-4F1A-95FD-A639829054DC}" srcOrd="0" destOrd="0" parTransId="{27678500-7837-4076-A5FB-9C8F85E29D83}" sibTransId="{ED123615-9CDF-47BB-9AEC-ED638DA70A3C}"/>
    <dgm:cxn modelId="{3A34271A-DE1C-4C18-98F6-D9ECAC39CC6E}" type="presOf" srcId="{83E7E2A2-372E-4532-B08B-BB4AC820D896}" destId="{823161FD-2B51-4C78-BE58-5BB3B21AD134}" srcOrd="0" destOrd="0" presId="urn:microsoft.com/office/officeart/2005/8/layout/orgChart1"/>
    <dgm:cxn modelId="{13986EEA-0882-4FE8-97CF-00AEC2E3990C}" type="presOf" srcId="{D841F3D4-0498-4D27-9F55-20A9D3E6D593}" destId="{8FC3889E-5B15-4D40-A54B-A2F0D55442B2}" srcOrd="0" destOrd="0" presId="urn:microsoft.com/office/officeart/2005/8/layout/orgChart1"/>
    <dgm:cxn modelId="{79BBF28B-96D1-476D-A7EF-C97C06247DE9}" type="presOf" srcId="{75C46C18-B0FB-4767-B644-DCE2D71BD559}" destId="{E0B661A4-209C-4DAD-93FE-C401F2D75EE9}" srcOrd="1" destOrd="0" presId="urn:microsoft.com/office/officeart/2005/8/layout/orgChart1"/>
    <dgm:cxn modelId="{212AD4EA-020C-49E7-88E7-079EA70618A2}" type="presOf" srcId="{7DBA8C86-1409-4E1F-BFFE-795127623826}" destId="{CFBE4894-EFFC-48DD-91CF-61D742F93D5F}" srcOrd="0" destOrd="0" presId="urn:microsoft.com/office/officeart/2005/8/layout/orgChart1"/>
    <dgm:cxn modelId="{2C9DF5CA-3FAA-4DE8-B305-08E765483A71}" srcId="{C1566D58-166A-4084-9121-A8D287D579A0}" destId="{88BC58F7-C0EC-4FA4-969F-B47C85E064A1}" srcOrd="0" destOrd="0" parTransId="{FAB96B76-A51E-4D09-B51B-7090390ECD80}" sibTransId="{FD55ADB6-1062-437E-86C5-FE471CF9ED3F}"/>
    <dgm:cxn modelId="{A20CE903-9FF1-4511-AC25-6B2E4CA52C12}" type="presOf" srcId="{A99A8CE5-D7DC-44AF-A245-30DD9472E0BB}" destId="{AAD0C802-25B9-4C8B-B410-13EC9A200742}" srcOrd="0" destOrd="0" presId="urn:microsoft.com/office/officeart/2005/8/layout/orgChart1"/>
    <dgm:cxn modelId="{E4F4417D-CAA5-4B97-A7E2-EDE12596C16D}" type="presOf" srcId="{FAB96B76-A51E-4D09-B51B-7090390ECD80}" destId="{94440FD8-DF50-4C19-B4DE-8E87E3DCF1E6}" srcOrd="0" destOrd="0" presId="urn:microsoft.com/office/officeart/2005/8/layout/orgChart1"/>
    <dgm:cxn modelId="{2105F1B0-029A-4708-A566-420591AC9B8E}" type="presOf" srcId="{0AE8E971-EF9B-42B7-A4B4-C049045B4964}" destId="{592C699F-7BA6-4026-980B-75114C78E417}" srcOrd="0" destOrd="0" presId="urn:microsoft.com/office/officeart/2005/8/layout/orgChart1"/>
    <dgm:cxn modelId="{1A0317DE-3ED1-4C7A-BC68-AA951D524151}" type="presOf" srcId="{579DCEE9-7E20-471B-A735-60E44D9842A6}" destId="{1C6D3F6B-97F7-4D36-807B-F15CA143510E}" srcOrd="1" destOrd="0" presId="urn:microsoft.com/office/officeart/2005/8/layout/orgChart1"/>
    <dgm:cxn modelId="{FA685AB2-4032-4A1D-91EB-99D1DC05E41E}" type="presOf" srcId="{D841F3D4-0498-4D27-9F55-20A9D3E6D593}" destId="{71C73D07-A2AC-4B52-BB94-A5BB38E091F9}" srcOrd="1" destOrd="0" presId="urn:microsoft.com/office/officeart/2005/8/layout/orgChart1"/>
    <dgm:cxn modelId="{4F8844C3-B026-40D8-BC46-692C7F14D22B}" type="presOf" srcId="{D0B758DF-2ED4-4FAF-B71D-F99AE566E2C5}" destId="{2BA379A1-BA2E-4FD9-A825-99E89CBCAEBD}" srcOrd="0" destOrd="0" presId="urn:microsoft.com/office/officeart/2005/8/layout/orgChart1"/>
    <dgm:cxn modelId="{9AE5C073-066A-412F-834F-1D2F35BF7A01}" srcId="{9AAE9099-2D43-4353-B2C4-A6ED119D8E89}" destId="{853297E8-AACB-4C71-B2F1-7A360C37987B}" srcOrd="0" destOrd="0" parTransId="{8EF31B25-D777-4530-BC7A-D9C11627C9D0}" sibTransId="{FAE78C81-AAE6-4DEC-A85E-69C8F112C561}"/>
    <dgm:cxn modelId="{236C20CC-80A1-4453-A075-78CF29143930}" type="presOf" srcId="{C71E537F-CFA7-4F1A-95FD-A639829054DC}" destId="{2CD01CAC-03F5-4444-B238-894F8C66432A}" srcOrd="0" destOrd="0" presId="urn:microsoft.com/office/officeart/2005/8/layout/orgChart1"/>
    <dgm:cxn modelId="{C7D44BEF-5DF9-4990-8262-30B5DA39B273}" type="presOf" srcId="{C1566D58-166A-4084-9121-A8D287D579A0}" destId="{84E57C4C-9E41-4CC1-9A1F-7609D6B83A2A}" srcOrd="0" destOrd="0" presId="urn:microsoft.com/office/officeart/2005/8/layout/orgChart1"/>
    <dgm:cxn modelId="{B3E95D1C-B538-4FAF-95F5-3CE886F10BD3}" type="presOf" srcId="{579DCEE9-7E20-471B-A735-60E44D9842A6}" destId="{420EFE7F-D271-4D2B-B16C-BD2D423C6B98}" srcOrd="0" destOrd="0" presId="urn:microsoft.com/office/officeart/2005/8/layout/orgChart1"/>
    <dgm:cxn modelId="{7B715DB0-5BB8-4D50-AF74-6D91A91A6A82}" srcId="{579DCEE9-7E20-471B-A735-60E44D9842A6}" destId="{7A2B64AE-F0D4-429D-9BB4-1C28013F5C2D}" srcOrd="0" destOrd="0" parTransId="{0D0C4925-23FD-4735-8890-5F9DD4FA7F8D}" sibTransId="{2108F731-3065-4613-9729-7729946E7DA7}"/>
    <dgm:cxn modelId="{F003FCF8-3165-4A4E-A5A2-3006C7411D36}" type="presOf" srcId="{59F7374C-BA07-4E2F-8BC0-8E437E3439A2}" destId="{1C9CEF5B-C9A4-427C-945B-320B2C078CC5}" srcOrd="0" destOrd="0" presId="urn:microsoft.com/office/officeart/2005/8/layout/orgChart1"/>
    <dgm:cxn modelId="{E5025308-7330-41C1-857E-ADC5C42460E6}" type="presOf" srcId="{23714FF8-AF8B-496F-A91B-E23E08E8AE3E}" destId="{9E609352-B0D9-4681-A5B3-B2BE25B5475B}" srcOrd="0" destOrd="0" presId="urn:microsoft.com/office/officeart/2005/8/layout/orgChart1"/>
    <dgm:cxn modelId="{F7BC67BA-D142-4CB2-9A37-04F2D6196A58}" srcId="{88BC58F7-C0EC-4FA4-969F-B47C85E064A1}" destId="{0AE8E971-EF9B-42B7-A4B4-C049045B4964}" srcOrd="1" destOrd="0" parTransId="{DF9743D4-F033-4607-863A-3CF1E5F37D2E}" sibTransId="{AA1AAE4F-1C54-4E6A-9387-13FF805887C8}"/>
    <dgm:cxn modelId="{63A7F8B7-1893-4808-9E8F-2241B872EA4B}" type="presParOf" srcId="{D5587EFB-0886-4ED2-9DEC-830563BCE1FA}" destId="{EF68C75C-CEB2-4540-9335-0EFBCE22F79C}" srcOrd="0" destOrd="0" presId="urn:microsoft.com/office/officeart/2005/8/layout/orgChart1"/>
    <dgm:cxn modelId="{3DD267F9-064B-47BE-B818-5006E4E32D22}" type="presParOf" srcId="{EF68C75C-CEB2-4540-9335-0EFBCE22F79C}" destId="{4C34C3C8-1C4A-4069-BB12-9999D9B80B26}" srcOrd="0" destOrd="0" presId="urn:microsoft.com/office/officeart/2005/8/layout/orgChart1"/>
    <dgm:cxn modelId="{5C57EA4E-9183-4082-AEF6-432FE458A7D4}" type="presParOf" srcId="{4C34C3C8-1C4A-4069-BB12-9999D9B80B26}" destId="{B5FC2ED2-6793-4931-9060-B64FB7C10B30}" srcOrd="0" destOrd="0" presId="urn:microsoft.com/office/officeart/2005/8/layout/orgChart1"/>
    <dgm:cxn modelId="{23875E47-8752-4637-9AF6-69D5B028D941}" type="presParOf" srcId="{4C34C3C8-1C4A-4069-BB12-9999D9B80B26}" destId="{16D083D1-1127-4596-B2CD-AE4DBF199527}" srcOrd="1" destOrd="0" presId="urn:microsoft.com/office/officeart/2005/8/layout/orgChart1"/>
    <dgm:cxn modelId="{4317D49C-5939-4CFB-B379-092B275B4CE5}" type="presParOf" srcId="{EF68C75C-CEB2-4540-9335-0EFBCE22F79C}" destId="{D60789DC-2C13-4545-A0FF-E00761274541}" srcOrd="1" destOrd="0" presId="urn:microsoft.com/office/officeart/2005/8/layout/orgChart1"/>
    <dgm:cxn modelId="{1107C396-9C5A-48FE-B37E-C8B652F6956B}" type="presParOf" srcId="{D60789DC-2C13-4545-A0FF-E00761274541}" destId="{1C9CEF5B-C9A4-427C-945B-320B2C078CC5}" srcOrd="0" destOrd="0" presId="urn:microsoft.com/office/officeart/2005/8/layout/orgChart1"/>
    <dgm:cxn modelId="{E8CBF6D8-0A76-4C5C-9A17-CD115EBD499B}" type="presParOf" srcId="{D60789DC-2C13-4545-A0FF-E00761274541}" destId="{508F4263-C815-4ABB-B384-CB77122BB94F}" srcOrd="1" destOrd="0" presId="urn:microsoft.com/office/officeart/2005/8/layout/orgChart1"/>
    <dgm:cxn modelId="{097BD777-0102-4252-BB4A-4BC2C7DC32F9}" type="presParOf" srcId="{508F4263-C815-4ABB-B384-CB77122BB94F}" destId="{6D0BEE14-1492-4297-8FE7-9709447DF218}" srcOrd="0" destOrd="0" presId="urn:microsoft.com/office/officeart/2005/8/layout/orgChart1"/>
    <dgm:cxn modelId="{4CEDA178-0DF2-41AD-90B3-523FDF7743ED}" type="presParOf" srcId="{6D0BEE14-1492-4297-8FE7-9709447DF218}" destId="{84E57C4C-9E41-4CC1-9A1F-7609D6B83A2A}" srcOrd="0" destOrd="0" presId="urn:microsoft.com/office/officeart/2005/8/layout/orgChart1"/>
    <dgm:cxn modelId="{590BE609-1F7C-4564-8B6E-1C8DA56D7822}" type="presParOf" srcId="{6D0BEE14-1492-4297-8FE7-9709447DF218}" destId="{11D554A7-3F21-4F98-AE1F-088D8429D9A5}" srcOrd="1" destOrd="0" presId="urn:microsoft.com/office/officeart/2005/8/layout/orgChart1"/>
    <dgm:cxn modelId="{EF4B0EC0-1371-40BB-9539-2893B9FBE271}" type="presParOf" srcId="{508F4263-C815-4ABB-B384-CB77122BB94F}" destId="{C3A51DB0-D8F8-4C38-AD19-8F00488AEB4C}" srcOrd="1" destOrd="0" presId="urn:microsoft.com/office/officeart/2005/8/layout/orgChart1"/>
    <dgm:cxn modelId="{6A66163A-6D42-4976-8432-ED68CC9159A5}" type="presParOf" srcId="{C3A51DB0-D8F8-4C38-AD19-8F00488AEB4C}" destId="{94440FD8-DF50-4C19-B4DE-8E87E3DCF1E6}" srcOrd="0" destOrd="0" presId="urn:microsoft.com/office/officeart/2005/8/layout/orgChart1"/>
    <dgm:cxn modelId="{345194BA-A3D2-4830-AB88-47C8E4A09568}" type="presParOf" srcId="{C3A51DB0-D8F8-4C38-AD19-8F00488AEB4C}" destId="{4FF316D8-A8C2-42F2-9F14-B30854A3107D}" srcOrd="1" destOrd="0" presId="urn:microsoft.com/office/officeart/2005/8/layout/orgChart1"/>
    <dgm:cxn modelId="{08E9C30A-EDB4-4DCB-9D39-D72EA92BE5D9}" type="presParOf" srcId="{4FF316D8-A8C2-42F2-9F14-B30854A3107D}" destId="{451FFF54-C2F1-474F-943B-9DB5B680196A}" srcOrd="0" destOrd="0" presId="urn:microsoft.com/office/officeart/2005/8/layout/orgChart1"/>
    <dgm:cxn modelId="{D5C8A20C-C0F2-4097-B4E0-2A137B079433}" type="presParOf" srcId="{451FFF54-C2F1-474F-943B-9DB5B680196A}" destId="{CC284866-441C-47C7-84F1-3CF054FD80D1}" srcOrd="0" destOrd="0" presId="urn:microsoft.com/office/officeart/2005/8/layout/orgChart1"/>
    <dgm:cxn modelId="{CF5B4171-455D-458C-A570-65FC3A7592DD}" type="presParOf" srcId="{451FFF54-C2F1-474F-943B-9DB5B680196A}" destId="{10BF1ECB-34F7-4D41-977C-BD5A1DF3C230}" srcOrd="1" destOrd="0" presId="urn:microsoft.com/office/officeart/2005/8/layout/orgChart1"/>
    <dgm:cxn modelId="{66D9502D-1E39-47D3-A422-ACFF479F69FF}" type="presParOf" srcId="{4FF316D8-A8C2-42F2-9F14-B30854A3107D}" destId="{864B87EA-025F-4A98-99A2-A505AF546349}" srcOrd="1" destOrd="0" presId="urn:microsoft.com/office/officeart/2005/8/layout/orgChart1"/>
    <dgm:cxn modelId="{76EF9B57-1767-433D-8834-505419D9FB92}" type="presParOf" srcId="{864B87EA-025F-4A98-99A2-A505AF546349}" destId="{533B7FD5-6780-409D-964A-A26648F2B20D}" srcOrd="0" destOrd="0" presId="urn:microsoft.com/office/officeart/2005/8/layout/orgChart1"/>
    <dgm:cxn modelId="{C47062DA-55F2-4740-830F-3E0BD3FAECE8}" type="presParOf" srcId="{864B87EA-025F-4A98-99A2-A505AF546349}" destId="{3412F9AC-099B-4AF9-8776-D752AD64A3EF}" srcOrd="1" destOrd="0" presId="urn:microsoft.com/office/officeart/2005/8/layout/orgChart1"/>
    <dgm:cxn modelId="{82746632-C8FD-4802-98AB-B9CB32C02250}" type="presParOf" srcId="{3412F9AC-099B-4AF9-8776-D752AD64A3EF}" destId="{CD5620E6-0505-4A4E-8028-CC930BAA9787}" srcOrd="0" destOrd="0" presId="urn:microsoft.com/office/officeart/2005/8/layout/orgChart1"/>
    <dgm:cxn modelId="{5AF2BCEC-D0D1-4D7D-8D76-8332F00AE3F2}" type="presParOf" srcId="{CD5620E6-0505-4A4E-8028-CC930BAA9787}" destId="{2CD01CAC-03F5-4444-B238-894F8C66432A}" srcOrd="0" destOrd="0" presId="urn:microsoft.com/office/officeart/2005/8/layout/orgChart1"/>
    <dgm:cxn modelId="{2F46EA86-3A8B-456A-B887-B8694D0DF791}" type="presParOf" srcId="{CD5620E6-0505-4A4E-8028-CC930BAA9787}" destId="{053D75E2-33E3-47BF-87AC-13EA43184884}" srcOrd="1" destOrd="0" presId="urn:microsoft.com/office/officeart/2005/8/layout/orgChart1"/>
    <dgm:cxn modelId="{C8246D19-1E4E-47CE-8D10-66BF74B6F01B}" type="presParOf" srcId="{3412F9AC-099B-4AF9-8776-D752AD64A3EF}" destId="{BDC84509-93B9-4E93-A8AF-9262F75FD871}" srcOrd="1" destOrd="0" presId="urn:microsoft.com/office/officeart/2005/8/layout/orgChart1"/>
    <dgm:cxn modelId="{C1DA6F83-5EC2-469E-9626-BEF8A4F174FD}" type="presParOf" srcId="{BDC84509-93B9-4E93-A8AF-9262F75FD871}" destId="{2BA379A1-BA2E-4FD9-A825-99E89CBCAEBD}" srcOrd="0" destOrd="0" presId="urn:microsoft.com/office/officeart/2005/8/layout/orgChart1"/>
    <dgm:cxn modelId="{B98D0D7F-7C23-4684-9BE8-7DFB56CA4953}" type="presParOf" srcId="{BDC84509-93B9-4E93-A8AF-9262F75FD871}" destId="{090F1D13-3DC3-4CD9-808B-D8BFFE2FAA57}" srcOrd="1" destOrd="0" presId="urn:microsoft.com/office/officeart/2005/8/layout/orgChart1"/>
    <dgm:cxn modelId="{249CD8E6-D80F-4274-A0DE-4F4F781E5FDA}" type="presParOf" srcId="{090F1D13-3DC3-4CD9-808B-D8BFFE2FAA57}" destId="{237F27B7-1AC4-4455-9279-0FEB04FB7203}" srcOrd="0" destOrd="0" presId="urn:microsoft.com/office/officeart/2005/8/layout/orgChart1"/>
    <dgm:cxn modelId="{8D17E8FB-AB7E-4FA9-B0C5-0699A543CCB0}" type="presParOf" srcId="{237F27B7-1AC4-4455-9279-0FEB04FB7203}" destId="{9E609352-B0D9-4681-A5B3-B2BE25B5475B}" srcOrd="0" destOrd="0" presId="urn:microsoft.com/office/officeart/2005/8/layout/orgChart1"/>
    <dgm:cxn modelId="{916FA91A-70F9-4663-89DA-F8095FA01DC5}" type="presParOf" srcId="{237F27B7-1AC4-4455-9279-0FEB04FB7203}" destId="{7A1646C2-67A3-4D4A-8EEB-71E2B4C1A8DA}" srcOrd="1" destOrd="0" presId="urn:microsoft.com/office/officeart/2005/8/layout/orgChart1"/>
    <dgm:cxn modelId="{777A1DE4-C712-4FEA-AA2B-B7364920068F}" type="presParOf" srcId="{090F1D13-3DC3-4CD9-808B-D8BFFE2FAA57}" destId="{8570ACB6-2E29-41B2-A3DE-B1258E116A98}" srcOrd="1" destOrd="0" presId="urn:microsoft.com/office/officeart/2005/8/layout/orgChart1"/>
    <dgm:cxn modelId="{F3D83E84-2EFB-407E-AB1E-0E3F49D23971}" type="presParOf" srcId="{090F1D13-3DC3-4CD9-808B-D8BFFE2FAA57}" destId="{F5A8F1C4-8850-414E-86A5-FE0AFFCDB9A9}" srcOrd="2" destOrd="0" presId="urn:microsoft.com/office/officeart/2005/8/layout/orgChart1"/>
    <dgm:cxn modelId="{992FC86E-87C6-4808-8C38-AB16189A540C}" type="presParOf" srcId="{BDC84509-93B9-4E93-A8AF-9262F75FD871}" destId="{26D1927A-740C-45CD-8854-E0F38E04ED2C}" srcOrd="2" destOrd="0" presId="urn:microsoft.com/office/officeart/2005/8/layout/orgChart1"/>
    <dgm:cxn modelId="{7B7E1E9B-D765-46F8-B7BB-E8AAEAD6D7C8}" type="presParOf" srcId="{BDC84509-93B9-4E93-A8AF-9262F75FD871}" destId="{9B38B51F-45CB-458B-A857-05504E803E4D}" srcOrd="3" destOrd="0" presId="urn:microsoft.com/office/officeart/2005/8/layout/orgChart1"/>
    <dgm:cxn modelId="{99868464-F939-4E8C-BBEE-20D562633252}" type="presParOf" srcId="{9B38B51F-45CB-458B-A857-05504E803E4D}" destId="{D4A5F935-C490-423E-8921-3B866DF1FDFF}" srcOrd="0" destOrd="0" presId="urn:microsoft.com/office/officeart/2005/8/layout/orgChart1"/>
    <dgm:cxn modelId="{FA54A5AB-C2E3-4423-B5E2-DD4DDF2571B1}" type="presParOf" srcId="{D4A5F935-C490-423E-8921-3B866DF1FDFF}" destId="{FE515A5F-7E66-4EAE-9EA3-87EBA8D822BF}" srcOrd="0" destOrd="0" presId="urn:microsoft.com/office/officeart/2005/8/layout/orgChart1"/>
    <dgm:cxn modelId="{6F2CEAE9-1A9D-45F0-95F4-9A35F05CE69B}" type="presParOf" srcId="{D4A5F935-C490-423E-8921-3B866DF1FDFF}" destId="{68DBD6D9-5A1E-4AC7-B100-2BD9441FD6F2}" srcOrd="1" destOrd="0" presId="urn:microsoft.com/office/officeart/2005/8/layout/orgChart1"/>
    <dgm:cxn modelId="{F80EFA75-27DF-45F6-930E-5081FF958111}" type="presParOf" srcId="{9B38B51F-45CB-458B-A857-05504E803E4D}" destId="{30D3DF05-D8D8-4225-986E-E0ADD971FA60}" srcOrd="1" destOrd="0" presId="urn:microsoft.com/office/officeart/2005/8/layout/orgChart1"/>
    <dgm:cxn modelId="{F5F41422-0776-45B9-B11D-50D430AB2764}" type="presParOf" srcId="{9B38B51F-45CB-458B-A857-05504E803E4D}" destId="{CA93956C-01D4-4DB5-997A-385D516C90AD}" srcOrd="2" destOrd="0" presId="urn:microsoft.com/office/officeart/2005/8/layout/orgChart1"/>
    <dgm:cxn modelId="{D645E34F-8ECB-4C20-9953-C7C8746A9D45}" type="presParOf" srcId="{3412F9AC-099B-4AF9-8776-D752AD64A3EF}" destId="{44553A9A-2BB0-4A38-81D0-BE534E739D3B}" srcOrd="2" destOrd="0" presId="urn:microsoft.com/office/officeart/2005/8/layout/orgChart1"/>
    <dgm:cxn modelId="{A5110808-4ED0-4C55-A75D-F76CE0775455}" type="presParOf" srcId="{864B87EA-025F-4A98-99A2-A505AF546349}" destId="{C8CB7019-96D2-4FD0-9503-2649F64F55DF}" srcOrd="2" destOrd="0" presId="urn:microsoft.com/office/officeart/2005/8/layout/orgChart1"/>
    <dgm:cxn modelId="{8EB94089-0155-4596-B1F7-7DEF81FC0515}" type="presParOf" srcId="{864B87EA-025F-4A98-99A2-A505AF546349}" destId="{7557744F-48D8-4276-82FB-6F1495DA6545}" srcOrd="3" destOrd="0" presId="urn:microsoft.com/office/officeart/2005/8/layout/orgChart1"/>
    <dgm:cxn modelId="{487E0C39-6EBD-435F-838E-690CBF494452}" type="presParOf" srcId="{7557744F-48D8-4276-82FB-6F1495DA6545}" destId="{F172B24B-32AD-41BC-B5F2-8AB223AEEF9F}" srcOrd="0" destOrd="0" presId="urn:microsoft.com/office/officeart/2005/8/layout/orgChart1"/>
    <dgm:cxn modelId="{939F847E-816B-49CE-842F-2A537BC912C0}" type="presParOf" srcId="{F172B24B-32AD-41BC-B5F2-8AB223AEEF9F}" destId="{592C699F-7BA6-4026-980B-75114C78E417}" srcOrd="0" destOrd="0" presId="urn:microsoft.com/office/officeart/2005/8/layout/orgChart1"/>
    <dgm:cxn modelId="{47292E7A-A3CC-41BA-8711-2C20E4F5C128}" type="presParOf" srcId="{F172B24B-32AD-41BC-B5F2-8AB223AEEF9F}" destId="{355695C0-1659-4C65-B148-A77A585AFD91}" srcOrd="1" destOrd="0" presId="urn:microsoft.com/office/officeart/2005/8/layout/orgChart1"/>
    <dgm:cxn modelId="{4851C2CE-63D6-4A14-BDC0-BCAF1DD92F49}" type="presParOf" srcId="{7557744F-48D8-4276-82FB-6F1495DA6545}" destId="{13F6F5AD-578E-45AA-A6B7-5EE6208965C0}" srcOrd="1" destOrd="0" presId="urn:microsoft.com/office/officeart/2005/8/layout/orgChart1"/>
    <dgm:cxn modelId="{0555CEB6-C523-4159-9A37-7265283D5362}" type="presParOf" srcId="{13F6F5AD-578E-45AA-A6B7-5EE6208965C0}" destId="{3BE9F6A3-145E-4243-B4DE-8C7E042167EF}" srcOrd="0" destOrd="0" presId="urn:microsoft.com/office/officeart/2005/8/layout/orgChart1"/>
    <dgm:cxn modelId="{0A64DA69-E1BB-418B-8126-E41569DACCC6}" type="presParOf" srcId="{13F6F5AD-578E-45AA-A6B7-5EE6208965C0}" destId="{1EB3AF42-F05C-4443-AA22-F8126BD61968}" srcOrd="1" destOrd="0" presId="urn:microsoft.com/office/officeart/2005/8/layout/orgChart1"/>
    <dgm:cxn modelId="{AEA238B1-5FD9-4E2A-A603-8F6F1FFCD1BE}" type="presParOf" srcId="{1EB3AF42-F05C-4443-AA22-F8126BD61968}" destId="{E4D83296-680F-4863-817F-5DDB7947E6F8}" srcOrd="0" destOrd="0" presId="urn:microsoft.com/office/officeart/2005/8/layout/orgChart1"/>
    <dgm:cxn modelId="{A5BF3788-F7CD-4398-A571-3781AF502440}" type="presParOf" srcId="{E4D83296-680F-4863-817F-5DDB7947E6F8}" destId="{7E00BE48-126A-4939-9E9B-9550CF1A35A5}" srcOrd="0" destOrd="0" presId="urn:microsoft.com/office/officeart/2005/8/layout/orgChart1"/>
    <dgm:cxn modelId="{4D12A279-7864-4449-B181-273E7A710166}" type="presParOf" srcId="{E4D83296-680F-4863-817F-5DDB7947E6F8}" destId="{AB738CA9-3D02-4194-B5B9-77B6B9B5C7D8}" srcOrd="1" destOrd="0" presId="urn:microsoft.com/office/officeart/2005/8/layout/orgChart1"/>
    <dgm:cxn modelId="{8B54E66A-EB19-42CD-BF8F-5BB9899D5087}" type="presParOf" srcId="{1EB3AF42-F05C-4443-AA22-F8126BD61968}" destId="{F8751925-2AD8-471D-BC93-3A703FB1DA0B}" srcOrd="1" destOrd="0" presId="urn:microsoft.com/office/officeart/2005/8/layout/orgChart1"/>
    <dgm:cxn modelId="{8550F690-558E-4D27-9228-95B5E1F20496}" type="presParOf" srcId="{1EB3AF42-F05C-4443-AA22-F8126BD61968}" destId="{909C3BC8-6171-4992-8A52-58D4AD05AD46}" srcOrd="2" destOrd="0" presId="urn:microsoft.com/office/officeart/2005/8/layout/orgChart1"/>
    <dgm:cxn modelId="{28318CBE-160B-4CF0-A828-9DE6CF9D23C8}" type="presParOf" srcId="{13F6F5AD-578E-45AA-A6B7-5EE6208965C0}" destId="{DCB555D9-8D98-4567-9982-D0CF3521D455}" srcOrd="2" destOrd="0" presId="urn:microsoft.com/office/officeart/2005/8/layout/orgChart1"/>
    <dgm:cxn modelId="{766E6D93-B8D5-4DA3-AB6A-52615958A2E5}" type="presParOf" srcId="{13F6F5AD-578E-45AA-A6B7-5EE6208965C0}" destId="{09E9E66E-92E5-4627-8317-5669D98E781D}" srcOrd="3" destOrd="0" presId="urn:microsoft.com/office/officeart/2005/8/layout/orgChart1"/>
    <dgm:cxn modelId="{6779A0F0-B406-4AC5-86CD-230A2E3FDBC3}" type="presParOf" srcId="{09E9E66E-92E5-4627-8317-5669D98E781D}" destId="{65ECC617-2268-432B-8BAF-F1234EDBEB6A}" srcOrd="0" destOrd="0" presId="urn:microsoft.com/office/officeart/2005/8/layout/orgChart1"/>
    <dgm:cxn modelId="{6ED29708-57EF-459F-9720-71A53032AF63}" type="presParOf" srcId="{65ECC617-2268-432B-8BAF-F1234EDBEB6A}" destId="{0620812D-C837-433F-826E-7DC7FBA3F5B2}" srcOrd="0" destOrd="0" presId="urn:microsoft.com/office/officeart/2005/8/layout/orgChart1"/>
    <dgm:cxn modelId="{581CC138-8AD9-43D1-B524-A4FAF1BA873A}" type="presParOf" srcId="{65ECC617-2268-432B-8BAF-F1234EDBEB6A}" destId="{8ECA9378-B5A3-462A-9F39-00999C7F1690}" srcOrd="1" destOrd="0" presId="urn:microsoft.com/office/officeart/2005/8/layout/orgChart1"/>
    <dgm:cxn modelId="{8D41AE10-C1D3-444B-BFC9-B347FDE0C3B3}" type="presParOf" srcId="{09E9E66E-92E5-4627-8317-5669D98E781D}" destId="{319973EE-0405-4D08-A04A-9D1B16CBA769}" srcOrd="1" destOrd="0" presId="urn:microsoft.com/office/officeart/2005/8/layout/orgChart1"/>
    <dgm:cxn modelId="{E3C7B833-CF7E-4E24-A55B-C96E44259DB8}" type="presParOf" srcId="{09E9E66E-92E5-4627-8317-5669D98E781D}" destId="{3A1C75F1-108B-44C8-A81E-E7F514A2ACE2}" srcOrd="2" destOrd="0" presId="urn:microsoft.com/office/officeart/2005/8/layout/orgChart1"/>
    <dgm:cxn modelId="{6D1E04B7-A919-4BDC-8B20-4162EBFB90CD}" type="presParOf" srcId="{7557744F-48D8-4276-82FB-6F1495DA6545}" destId="{0F03923A-4BD0-40F1-9D58-AB59F5B4C8BD}" srcOrd="2" destOrd="0" presId="urn:microsoft.com/office/officeart/2005/8/layout/orgChart1"/>
    <dgm:cxn modelId="{22855927-BEF4-49CD-82C4-4C0E6842944D}" type="presParOf" srcId="{864B87EA-025F-4A98-99A2-A505AF546349}" destId="{823161FD-2B51-4C78-BE58-5BB3B21AD134}" srcOrd="4" destOrd="0" presId="urn:microsoft.com/office/officeart/2005/8/layout/orgChart1"/>
    <dgm:cxn modelId="{057C6EEC-A19D-4A09-802D-003B85B33517}" type="presParOf" srcId="{864B87EA-025F-4A98-99A2-A505AF546349}" destId="{CC55D73B-B7E9-493C-9C5B-7FBF88626BC7}" srcOrd="5" destOrd="0" presId="urn:microsoft.com/office/officeart/2005/8/layout/orgChart1"/>
    <dgm:cxn modelId="{DC1A069F-6465-42DB-96B7-B289CBBB1579}" type="presParOf" srcId="{CC55D73B-B7E9-493C-9C5B-7FBF88626BC7}" destId="{1F1C41FC-EBC0-43BE-A1FF-20BA7046B28E}" srcOrd="0" destOrd="0" presId="urn:microsoft.com/office/officeart/2005/8/layout/orgChart1"/>
    <dgm:cxn modelId="{3C40A289-A631-4D53-8BDC-90DCC1F6B38B}" type="presParOf" srcId="{1F1C41FC-EBC0-43BE-A1FF-20BA7046B28E}" destId="{420EFE7F-D271-4D2B-B16C-BD2D423C6B98}" srcOrd="0" destOrd="0" presId="urn:microsoft.com/office/officeart/2005/8/layout/orgChart1"/>
    <dgm:cxn modelId="{539C2CAB-0C3B-4151-AEB7-5E1D0F3696FE}" type="presParOf" srcId="{1F1C41FC-EBC0-43BE-A1FF-20BA7046B28E}" destId="{1C6D3F6B-97F7-4D36-807B-F15CA143510E}" srcOrd="1" destOrd="0" presId="urn:microsoft.com/office/officeart/2005/8/layout/orgChart1"/>
    <dgm:cxn modelId="{786BBAA1-39A9-4B14-B4C3-06F5E8076052}" type="presParOf" srcId="{CC55D73B-B7E9-493C-9C5B-7FBF88626BC7}" destId="{8595D77B-A2BC-4279-B1BB-C11EF9069126}" srcOrd="1" destOrd="0" presId="urn:microsoft.com/office/officeart/2005/8/layout/orgChart1"/>
    <dgm:cxn modelId="{E5C03B86-A644-4604-A3FC-E74ABC009A41}" type="presParOf" srcId="{8595D77B-A2BC-4279-B1BB-C11EF9069126}" destId="{AF5C115A-355A-44B0-91DB-A37235997771}" srcOrd="0" destOrd="0" presId="urn:microsoft.com/office/officeart/2005/8/layout/orgChart1"/>
    <dgm:cxn modelId="{3059F70A-07DC-4ACA-ADA4-5EDA4F5B2152}" type="presParOf" srcId="{8595D77B-A2BC-4279-B1BB-C11EF9069126}" destId="{3D2B1086-DC43-42C0-BC04-2DCB7EC15F02}" srcOrd="1" destOrd="0" presId="urn:microsoft.com/office/officeart/2005/8/layout/orgChart1"/>
    <dgm:cxn modelId="{BF1B228E-067B-490A-9145-46AEE87458AB}" type="presParOf" srcId="{3D2B1086-DC43-42C0-BC04-2DCB7EC15F02}" destId="{9F9EE258-E622-4408-B75F-96CFCF9626CF}" srcOrd="0" destOrd="0" presId="urn:microsoft.com/office/officeart/2005/8/layout/orgChart1"/>
    <dgm:cxn modelId="{03233C39-3F91-4368-8AD9-01D0825F16B1}" type="presParOf" srcId="{9F9EE258-E622-4408-B75F-96CFCF9626CF}" destId="{3EB3F2DA-63E0-47AB-950D-F1DC81C2AC53}" srcOrd="0" destOrd="0" presId="urn:microsoft.com/office/officeart/2005/8/layout/orgChart1"/>
    <dgm:cxn modelId="{A92C65AB-D19A-426F-AF0C-5AAA168EFE2A}" type="presParOf" srcId="{9F9EE258-E622-4408-B75F-96CFCF9626CF}" destId="{BCCB0C4F-832F-4A98-8A98-1C125F5143C6}" srcOrd="1" destOrd="0" presId="urn:microsoft.com/office/officeart/2005/8/layout/orgChart1"/>
    <dgm:cxn modelId="{D7425293-8F77-4669-907A-3A24DF0E94F5}" type="presParOf" srcId="{3D2B1086-DC43-42C0-BC04-2DCB7EC15F02}" destId="{1DF7FB92-4F6B-40D3-B049-A16380F666D2}" srcOrd="1" destOrd="0" presId="urn:microsoft.com/office/officeart/2005/8/layout/orgChart1"/>
    <dgm:cxn modelId="{BB293ECE-3014-4601-A620-C071001388C5}" type="presParOf" srcId="{3D2B1086-DC43-42C0-BC04-2DCB7EC15F02}" destId="{335E133A-8976-428B-A2F2-A97E009BE0CB}" srcOrd="2" destOrd="0" presId="urn:microsoft.com/office/officeart/2005/8/layout/orgChart1"/>
    <dgm:cxn modelId="{426E741F-CA98-4683-8B22-5F350D8C808A}" type="presParOf" srcId="{8595D77B-A2BC-4279-B1BB-C11EF9069126}" destId="{3F55FC70-A252-4BC6-A621-826E66F395A1}" srcOrd="2" destOrd="0" presId="urn:microsoft.com/office/officeart/2005/8/layout/orgChart1"/>
    <dgm:cxn modelId="{095B600E-6EE7-47A3-800D-BA7183E0FF0A}" type="presParOf" srcId="{8595D77B-A2BC-4279-B1BB-C11EF9069126}" destId="{6EA6E02D-D90F-4D65-A517-1AEF2DD1EF27}" srcOrd="3" destOrd="0" presId="urn:microsoft.com/office/officeart/2005/8/layout/orgChart1"/>
    <dgm:cxn modelId="{9D93E993-483C-4F43-9CA6-AE0705537C4A}" type="presParOf" srcId="{6EA6E02D-D90F-4D65-A517-1AEF2DD1EF27}" destId="{FE9617AF-E62E-44FB-B6F9-B058E6BB153C}" srcOrd="0" destOrd="0" presId="urn:microsoft.com/office/officeart/2005/8/layout/orgChart1"/>
    <dgm:cxn modelId="{CA298832-CE24-4880-AA9D-F7892045FC4D}" type="presParOf" srcId="{FE9617AF-E62E-44FB-B6F9-B058E6BB153C}" destId="{D29AB37A-85F4-42CA-959B-C5E42C4C5DA6}" srcOrd="0" destOrd="0" presId="urn:microsoft.com/office/officeart/2005/8/layout/orgChart1"/>
    <dgm:cxn modelId="{6E2E4981-FAA6-457A-9A8C-3ADA7F6D4153}" type="presParOf" srcId="{FE9617AF-E62E-44FB-B6F9-B058E6BB153C}" destId="{7BF6FC6D-2CC0-42A3-9043-A215F5F3DA80}" srcOrd="1" destOrd="0" presId="urn:microsoft.com/office/officeart/2005/8/layout/orgChart1"/>
    <dgm:cxn modelId="{00C57398-A7BC-4E68-BF6F-789F45B2B9E9}" type="presParOf" srcId="{6EA6E02D-D90F-4D65-A517-1AEF2DD1EF27}" destId="{C3F93901-E5A7-42F9-B1C3-647147A5FDE0}" srcOrd="1" destOrd="0" presId="urn:microsoft.com/office/officeart/2005/8/layout/orgChart1"/>
    <dgm:cxn modelId="{7D66B6D1-7C44-4A1D-8F5B-CDC79DA90DCC}" type="presParOf" srcId="{6EA6E02D-D90F-4D65-A517-1AEF2DD1EF27}" destId="{11FE2127-0706-4FFC-B8C8-144A096A57E3}" srcOrd="2" destOrd="0" presId="urn:microsoft.com/office/officeart/2005/8/layout/orgChart1"/>
    <dgm:cxn modelId="{27A61220-B5F6-481F-BAC3-05EEC63362E1}" type="presParOf" srcId="{CC55D73B-B7E9-493C-9C5B-7FBF88626BC7}" destId="{E3FB5E7F-E400-4D6D-8C9B-9DD46D5D35CC}" srcOrd="2" destOrd="0" presId="urn:microsoft.com/office/officeart/2005/8/layout/orgChart1"/>
    <dgm:cxn modelId="{BAC9DFE3-E465-41E9-AEFA-12964999637D}" type="presParOf" srcId="{4FF316D8-A8C2-42F2-9F14-B30854A3107D}" destId="{D14AEC75-16D7-4973-901C-5587376C31C5}" srcOrd="2" destOrd="0" presId="urn:microsoft.com/office/officeart/2005/8/layout/orgChart1"/>
    <dgm:cxn modelId="{AB713029-8787-4F81-97FF-27883E1DD815}" type="presParOf" srcId="{508F4263-C815-4ABB-B384-CB77122BB94F}" destId="{E63F1A62-AB57-4D73-868A-145BE403A5F5}" srcOrd="2" destOrd="0" presId="urn:microsoft.com/office/officeart/2005/8/layout/orgChart1"/>
    <dgm:cxn modelId="{76FEAA6F-9D50-440E-8845-6D7201FE5085}" type="presParOf" srcId="{D60789DC-2C13-4545-A0FF-E00761274541}" destId="{CFBE4894-EFFC-48DD-91CF-61D742F93D5F}" srcOrd="2" destOrd="0" presId="urn:microsoft.com/office/officeart/2005/8/layout/orgChart1"/>
    <dgm:cxn modelId="{9FF64B8A-DBB6-454C-9AA0-9698639765C6}" type="presParOf" srcId="{D60789DC-2C13-4545-A0FF-E00761274541}" destId="{A5EA9AF0-A7C2-4135-8F1D-548C07E18F6F}" srcOrd="3" destOrd="0" presId="urn:microsoft.com/office/officeart/2005/8/layout/orgChart1"/>
    <dgm:cxn modelId="{94414B06-FFCE-4EE7-BF6C-B2CF8D682680}" type="presParOf" srcId="{A5EA9AF0-A7C2-4135-8F1D-548C07E18F6F}" destId="{41205D81-4F14-4202-9FFF-BFC19B7CDB20}" srcOrd="0" destOrd="0" presId="urn:microsoft.com/office/officeart/2005/8/layout/orgChart1"/>
    <dgm:cxn modelId="{710DB4A9-C299-451E-8B70-A834150E4208}" type="presParOf" srcId="{41205D81-4F14-4202-9FFF-BFC19B7CDB20}" destId="{8FC3889E-5B15-4D40-A54B-A2F0D55442B2}" srcOrd="0" destOrd="0" presId="urn:microsoft.com/office/officeart/2005/8/layout/orgChart1"/>
    <dgm:cxn modelId="{D932C769-D850-4788-961B-198B3D30629A}" type="presParOf" srcId="{41205D81-4F14-4202-9FFF-BFC19B7CDB20}" destId="{71C73D07-A2AC-4B52-BB94-A5BB38E091F9}" srcOrd="1" destOrd="0" presId="urn:microsoft.com/office/officeart/2005/8/layout/orgChart1"/>
    <dgm:cxn modelId="{077CFCA5-C11D-48DD-B38D-78F483C93710}" type="presParOf" srcId="{A5EA9AF0-A7C2-4135-8F1D-548C07E18F6F}" destId="{3EA993BC-989A-42E1-8C33-CD17FA1E4B04}" srcOrd="1" destOrd="0" presId="urn:microsoft.com/office/officeart/2005/8/layout/orgChart1"/>
    <dgm:cxn modelId="{C583CBCF-024B-4E57-AC57-10910B31A7A5}" type="presParOf" srcId="{3EA993BC-989A-42E1-8C33-CD17FA1E4B04}" destId="{AAD0C802-25B9-4C8B-B410-13EC9A200742}" srcOrd="0" destOrd="0" presId="urn:microsoft.com/office/officeart/2005/8/layout/orgChart1"/>
    <dgm:cxn modelId="{AFAAC504-7A2C-416E-8437-539DDB18ED8A}" type="presParOf" srcId="{3EA993BC-989A-42E1-8C33-CD17FA1E4B04}" destId="{33924455-4648-4C8F-B1F3-23720D00FEDA}" srcOrd="1" destOrd="0" presId="urn:microsoft.com/office/officeart/2005/8/layout/orgChart1"/>
    <dgm:cxn modelId="{036CBF4D-09B9-4D58-90BF-616CB29CA605}" type="presParOf" srcId="{33924455-4648-4C8F-B1F3-23720D00FEDA}" destId="{B0233A93-0CBF-4CFD-83B9-C65DBA021BF7}" srcOrd="0" destOrd="0" presId="urn:microsoft.com/office/officeart/2005/8/layout/orgChart1"/>
    <dgm:cxn modelId="{F107FBA2-E257-4E1E-A9FB-6B0D809C64F0}" type="presParOf" srcId="{B0233A93-0CBF-4CFD-83B9-C65DBA021BF7}" destId="{7EC7793E-7D11-4AA3-BEFC-B44BD87D445C}" srcOrd="0" destOrd="0" presId="urn:microsoft.com/office/officeart/2005/8/layout/orgChart1"/>
    <dgm:cxn modelId="{B0F83B45-DA09-43D5-A4B0-F76DB303A71A}" type="presParOf" srcId="{B0233A93-0CBF-4CFD-83B9-C65DBA021BF7}" destId="{0B94E694-E76E-48A0-9201-ED8265FEA44B}" srcOrd="1" destOrd="0" presId="urn:microsoft.com/office/officeart/2005/8/layout/orgChart1"/>
    <dgm:cxn modelId="{CD02BEF2-E9A8-4782-A9F1-8F0AFEF2DCFE}" type="presParOf" srcId="{33924455-4648-4C8F-B1F3-23720D00FEDA}" destId="{78877CFA-744C-4EA0-A812-1562F2DB9CC4}" srcOrd="1" destOrd="0" presId="urn:microsoft.com/office/officeart/2005/8/layout/orgChart1"/>
    <dgm:cxn modelId="{566A665C-E0B7-4A1B-A0A6-FDC0C7526E38}" type="presParOf" srcId="{78877CFA-744C-4EA0-A812-1562F2DB9CC4}" destId="{71D73575-4753-4761-ADEC-154D059CD118}" srcOrd="0" destOrd="0" presId="urn:microsoft.com/office/officeart/2005/8/layout/orgChart1"/>
    <dgm:cxn modelId="{FDC1D7DC-BB5D-4063-82BD-F41476521F40}" type="presParOf" srcId="{78877CFA-744C-4EA0-A812-1562F2DB9CC4}" destId="{61CAF34C-7997-4B7E-8F33-EF070B8140B5}" srcOrd="1" destOrd="0" presId="urn:microsoft.com/office/officeart/2005/8/layout/orgChart1"/>
    <dgm:cxn modelId="{551333C7-6954-4D60-8F76-89590B888001}" type="presParOf" srcId="{61CAF34C-7997-4B7E-8F33-EF070B8140B5}" destId="{42C38443-D3BD-46F4-AF62-7F2D91E8B40D}" srcOrd="0" destOrd="0" presId="urn:microsoft.com/office/officeart/2005/8/layout/orgChart1"/>
    <dgm:cxn modelId="{C2DD19DA-CA61-4B1C-8750-04D17BD21FC9}" type="presParOf" srcId="{42C38443-D3BD-46F4-AF62-7F2D91E8B40D}" destId="{D249942A-53F0-4888-87B9-2A69C0678BC2}" srcOrd="0" destOrd="0" presId="urn:microsoft.com/office/officeart/2005/8/layout/orgChart1"/>
    <dgm:cxn modelId="{04AA4409-5D7F-409D-A396-73A038626617}" type="presParOf" srcId="{42C38443-D3BD-46F4-AF62-7F2D91E8B40D}" destId="{E0B661A4-209C-4DAD-93FE-C401F2D75EE9}" srcOrd="1" destOrd="0" presId="urn:microsoft.com/office/officeart/2005/8/layout/orgChart1"/>
    <dgm:cxn modelId="{3EA69D95-8639-44A1-9AF8-E7D95A9A8C3E}" type="presParOf" srcId="{61CAF34C-7997-4B7E-8F33-EF070B8140B5}" destId="{3652882F-EB0D-47E5-AC78-518622F0C37E}" srcOrd="1" destOrd="0" presId="urn:microsoft.com/office/officeart/2005/8/layout/orgChart1"/>
    <dgm:cxn modelId="{C8A0A20B-71CB-46EA-889D-9D64FB7BD530}" type="presParOf" srcId="{3652882F-EB0D-47E5-AC78-518622F0C37E}" destId="{9E6CD5E2-04D8-4020-8324-69DC78E84E01}" srcOrd="0" destOrd="0" presId="urn:microsoft.com/office/officeart/2005/8/layout/orgChart1"/>
    <dgm:cxn modelId="{30192910-A12D-4628-B21B-593A881B9DAA}" type="presParOf" srcId="{3652882F-EB0D-47E5-AC78-518622F0C37E}" destId="{78D88282-2EAF-47DF-81E5-07291175AB51}" srcOrd="1" destOrd="0" presId="urn:microsoft.com/office/officeart/2005/8/layout/orgChart1"/>
    <dgm:cxn modelId="{71440F34-CBC0-492C-95D5-9F35267235E8}" type="presParOf" srcId="{78D88282-2EAF-47DF-81E5-07291175AB51}" destId="{D6CFA1F2-C12F-471E-BC97-24C89EE0C957}" srcOrd="0" destOrd="0" presId="urn:microsoft.com/office/officeart/2005/8/layout/orgChart1"/>
    <dgm:cxn modelId="{7D9C3670-31DE-461B-A81D-1A6B6EBCD9E9}" type="presParOf" srcId="{D6CFA1F2-C12F-471E-BC97-24C89EE0C957}" destId="{B14D1237-C6C5-41E5-899D-8B9EACAC2F4C}" srcOrd="0" destOrd="0" presId="urn:microsoft.com/office/officeart/2005/8/layout/orgChart1"/>
    <dgm:cxn modelId="{E02DB9BF-CAC3-4381-A7F2-EC1798BD289D}" type="presParOf" srcId="{D6CFA1F2-C12F-471E-BC97-24C89EE0C957}" destId="{33B64927-6B2E-4682-9540-B76DAFE715CE}" srcOrd="1" destOrd="0" presId="urn:microsoft.com/office/officeart/2005/8/layout/orgChart1"/>
    <dgm:cxn modelId="{936EB006-E5A2-4D34-87F1-28A680FC7D41}" type="presParOf" srcId="{78D88282-2EAF-47DF-81E5-07291175AB51}" destId="{5FA898F3-C3E8-49AB-A36C-8F147A3F4EA8}" srcOrd="1" destOrd="0" presId="urn:microsoft.com/office/officeart/2005/8/layout/orgChart1"/>
    <dgm:cxn modelId="{4DA8AF45-0220-4132-8662-35EECA089AB2}" type="presParOf" srcId="{78D88282-2EAF-47DF-81E5-07291175AB51}" destId="{C1B30C0F-5FEE-4677-AC2E-8095FA39F8E3}" srcOrd="2" destOrd="0" presId="urn:microsoft.com/office/officeart/2005/8/layout/orgChart1"/>
    <dgm:cxn modelId="{28C1F5B4-00CB-48C8-818B-A6E00C73A556}" type="presParOf" srcId="{61CAF34C-7997-4B7E-8F33-EF070B8140B5}" destId="{E2502271-CDC8-4950-A302-67ACFE36D107}" srcOrd="2" destOrd="0" presId="urn:microsoft.com/office/officeart/2005/8/layout/orgChart1"/>
    <dgm:cxn modelId="{CFAE7F22-282E-4BC1-B2C0-F6EBA8CD7AE1}" type="presParOf" srcId="{33924455-4648-4C8F-B1F3-23720D00FEDA}" destId="{0D880E5A-2239-45A0-BF1F-E41C91FDD62F}" srcOrd="2" destOrd="0" presId="urn:microsoft.com/office/officeart/2005/8/layout/orgChart1"/>
    <dgm:cxn modelId="{2BEC4A1D-E792-45F5-95C6-2610E2CB3E25}" type="presParOf" srcId="{A5EA9AF0-A7C2-4135-8F1D-548C07E18F6F}" destId="{C44240D0-2FED-482B-BD5E-9BB5099E0785}" srcOrd="2" destOrd="0" presId="urn:microsoft.com/office/officeart/2005/8/layout/orgChart1"/>
    <dgm:cxn modelId="{9F54251D-A9C7-4C97-B890-67CD21298EF1}" type="presParOf" srcId="{EF68C75C-CEB2-4540-9335-0EFBCE22F79C}" destId="{A32644A4-C135-4475-8681-8477F97723DE}" srcOrd="2" destOrd="0" presId="urn:microsoft.com/office/officeart/2005/8/layout/orgChar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7FAE4F6-A047-4C96-BDDE-9F8256075C7A}"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IN"/>
        </a:p>
      </dgm:t>
    </dgm:pt>
    <dgm:pt modelId="{F1F174C4-CFC0-4447-AAEE-DD88AAC004B9}">
      <dgm:prSet phldrT="[Text]" custT="1"/>
      <dgm:spPr>
        <a:solidFill>
          <a:srgbClr val="2C3A72">
            <a:alpha val="50000"/>
          </a:srgbClr>
        </a:solidFill>
      </dgm:spPr>
      <dgm:t>
        <a:bodyPr/>
        <a:lstStyle/>
        <a:p>
          <a:r>
            <a:rPr lang="en-IN" sz="1600" dirty="0"/>
            <a:t>Hi-Tech Lab in BBMP</a:t>
          </a:r>
        </a:p>
      </dgm:t>
    </dgm:pt>
    <dgm:pt modelId="{CA809996-C6D5-4B4F-B934-99684E8F6341}" type="parTrans" cxnId="{819082C3-7A6B-4681-9DBF-75E87C96BF42}">
      <dgm:prSet/>
      <dgm:spPr/>
      <dgm:t>
        <a:bodyPr/>
        <a:lstStyle/>
        <a:p>
          <a:endParaRPr lang="en-IN" sz="1600"/>
        </a:p>
      </dgm:t>
    </dgm:pt>
    <dgm:pt modelId="{893717DB-A64F-4600-A963-21EE73EDC0F4}" type="sibTrans" cxnId="{819082C3-7A6B-4681-9DBF-75E87C96BF42}">
      <dgm:prSet/>
      <dgm:spPr/>
      <dgm:t>
        <a:bodyPr/>
        <a:lstStyle/>
        <a:p>
          <a:endParaRPr lang="en-IN" sz="1600"/>
        </a:p>
      </dgm:t>
    </dgm:pt>
    <dgm:pt modelId="{150FC852-BF94-47BB-B057-7F228FE003FD}">
      <dgm:prSet phldrT="[Text]" custT="1"/>
      <dgm:spPr>
        <a:solidFill>
          <a:schemeClr val="accent2">
            <a:lumMod val="75000"/>
            <a:alpha val="50000"/>
          </a:schemeClr>
        </a:solidFill>
      </dgm:spPr>
      <dgm:t>
        <a:bodyPr/>
        <a:lstStyle/>
        <a:p>
          <a:r>
            <a:rPr lang="en-IN" sz="1600" dirty="0"/>
            <a:t>H. </a:t>
          </a:r>
          <a:r>
            <a:rPr lang="en-IN" sz="1600" dirty="0" err="1"/>
            <a:t>Siddaiah</a:t>
          </a:r>
          <a:r>
            <a:rPr lang="en-IN" sz="1600" dirty="0"/>
            <a:t> UCHC</a:t>
          </a:r>
        </a:p>
      </dgm:t>
    </dgm:pt>
    <dgm:pt modelId="{7F95D680-4C09-4BFA-A89B-444A20DA7F5A}" type="parTrans" cxnId="{69406A04-B0E1-45D1-8676-2C371FFEB3EE}">
      <dgm:prSet/>
      <dgm:spPr/>
      <dgm:t>
        <a:bodyPr/>
        <a:lstStyle/>
        <a:p>
          <a:endParaRPr lang="en-IN" sz="1600"/>
        </a:p>
      </dgm:t>
    </dgm:pt>
    <dgm:pt modelId="{92B138A7-7740-4182-AD9D-06A97073D59C}" type="sibTrans" cxnId="{69406A04-B0E1-45D1-8676-2C371FFEB3EE}">
      <dgm:prSet/>
      <dgm:spPr/>
      <dgm:t>
        <a:bodyPr/>
        <a:lstStyle/>
        <a:p>
          <a:endParaRPr lang="en-IN" sz="1600"/>
        </a:p>
      </dgm:t>
    </dgm:pt>
    <dgm:pt modelId="{16C2A345-5C98-42BD-9AD0-191967104864}">
      <dgm:prSet phldrT="[Text]" custT="1"/>
      <dgm:spPr/>
      <dgm:t>
        <a:bodyPr/>
        <a:lstStyle/>
        <a:p>
          <a:r>
            <a:rPr lang="en-IN" sz="1600" dirty="0" err="1"/>
            <a:t>Hosahalli</a:t>
          </a:r>
          <a:r>
            <a:rPr lang="en-IN" sz="1600" dirty="0"/>
            <a:t> UCHC</a:t>
          </a:r>
        </a:p>
      </dgm:t>
    </dgm:pt>
    <dgm:pt modelId="{4A1F6D36-A1B5-4954-A36C-7B672CF1D8A0}" type="parTrans" cxnId="{9153E18A-17BE-4F47-A397-8EC84E21B1EF}">
      <dgm:prSet/>
      <dgm:spPr/>
      <dgm:t>
        <a:bodyPr/>
        <a:lstStyle/>
        <a:p>
          <a:endParaRPr lang="en-IN" sz="1600"/>
        </a:p>
      </dgm:t>
    </dgm:pt>
    <dgm:pt modelId="{BE2B9C37-B99F-46DF-B1FF-EA85E2841919}" type="sibTrans" cxnId="{9153E18A-17BE-4F47-A397-8EC84E21B1EF}">
      <dgm:prSet/>
      <dgm:spPr/>
      <dgm:t>
        <a:bodyPr/>
        <a:lstStyle/>
        <a:p>
          <a:endParaRPr lang="en-IN" sz="1600"/>
        </a:p>
      </dgm:t>
    </dgm:pt>
    <dgm:pt modelId="{83821CA0-A73E-42FD-AD3A-6E4FD414D606}">
      <dgm:prSet phldrT="[Text]" custT="1"/>
      <dgm:spPr/>
      <dgm:t>
        <a:bodyPr/>
        <a:lstStyle/>
        <a:p>
          <a:r>
            <a:rPr lang="en-IN" sz="1600" dirty="0"/>
            <a:t>JJR Nagar UCHC</a:t>
          </a:r>
        </a:p>
      </dgm:t>
    </dgm:pt>
    <dgm:pt modelId="{F0E072D9-E0C9-43A6-A1B4-AD0910679BF8}" type="parTrans" cxnId="{46717A0D-E17A-43D1-A554-D3F26A6468AC}">
      <dgm:prSet/>
      <dgm:spPr/>
      <dgm:t>
        <a:bodyPr/>
        <a:lstStyle/>
        <a:p>
          <a:endParaRPr lang="en-IN" sz="1600"/>
        </a:p>
      </dgm:t>
    </dgm:pt>
    <dgm:pt modelId="{6652CCE6-B98C-4693-A41F-4FA539AB8248}" type="sibTrans" cxnId="{46717A0D-E17A-43D1-A554-D3F26A6468AC}">
      <dgm:prSet/>
      <dgm:spPr/>
      <dgm:t>
        <a:bodyPr/>
        <a:lstStyle/>
        <a:p>
          <a:endParaRPr lang="en-IN" sz="1600"/>
        </a:p>
      </dgm:t>
    </dgm:pt>
    <dgm:pt modelId="{6B24AC7E-EEDE-4F79-B685-F211C7ED2E6C}">
      <dgm:prSet phldrT="[Text]" custT="1"/>
      <dgm:spPr/>
      <dgm:t>
        <a:bodyPr/>
        <a:lstStyle/>
        <a:p>
          <a:r>
            <a:rPr lang="en-IN" sz="1600" dirty="0"/>
            <a:t>Banashankari UCHC</a:t>
          </a:r>
        </a:p>
      </dgm:t>
    </dgm:pt>
    <dgm:pt modelId="{E8B42780-091B-4442-97D1-B36D3A5D3D8D}" type="parTrans" cxnId="{9F56D83F-A3B4-4FDE-AAEF-FF042954E6F8}">
      <dgm:prSet/>
      <dgm:spPr/>
      <dgm:t>
        <a:bodyPr/>
        <a:lstStyle/>
        <a:p>
          <a:endParaRPr lang="en-IN" sz="1600"/>
        </a:p>
      </dgm:t>
    </dgm:pt>
    <dgm:pt modelId="{956180DE-807C-4F9B-AA64-B25876A56349}" type="sibTrans" cxnId="{9F56D83F-A3B4-4FDE-AAEF-FF042954E6F8}">
      <dgm:prSet/>
      <dgm:spPr/>
      <dgm:t>
        <a:bodyPr/>
        <a:lstStyle/>
        <a:p>
          <a:endParaRPr lang="en-IN" sz="1600"/>
        </a:p>
      </dgm:t>
    </dgm:pt>
    <dgm:pt modelId="{AB985105-F9DE-4458-97E6-1BDD2742C4D8}">
      <dgm:prSet custT="1"/>
      <dgm:spPr/>
      <dgm:t>
        <a:bodyPr/>
        <a:lstStyle/>
        <a:p>
          <a:r>
            <a:rPr lang="en-IN" sz="1600" dirty="0" err="1"/>
            <a:t>Srirampura</a:t>
          </a:r>
          <a:r>
            <a:rPr lang="en-IN" sz="1600" dirty="0"/>
            <a:t> UCHC</a:t>
          </a:r>
        </a:p>
      </dgm:t>
    </dgm:pt>
    <dgm:pt modelId="{F57E3D4E-8B53-4072-B5A7-3D1421203E02}" type="parTrans" cxnId="{CDC4D588-BB0C-460A-BFFE-6AB4F70A19E8}">
      <dgm:prSet/>
      <dgm:spPr/>
      <dgm:t>
        <a:bodyPr/>
        <a:lstStyle/>
        <a:p>
          <a:endParaRPr lang="en-IN" sz="1600"/>
        </a:p>
      </dgm:t>
    </dgm:pt>
    <dgm:pt modelId="{1A54BCB9-E13B-4017-A984-9A28E1467D1C}" type="sibTrans" cxnId="{CDC4D588-BB0C-460A-BFFE-6AB4F70A19E8}">
      <dgm:prSet/>
      <dgm:spPr/>
      <dgm:t>
        <a:bodyPr/>
        <a:lstStyle/>
        <a:p>
          <a:endParaRPr lang="en-IN" sz="1600"/>
        </a:p>
      </dgm:t>
    </dgm:pt>
    <dgm:pt modelId="{3ABAC758-1816-435C-BF6F-C4765C4C4F1E}">
      <dgm:prSet custT="1"/>
      <dgm:spPr/>
      <dgm:t>
        <a:bodyPr/>
        <a:lstStyle/>
        <a:p>
          <a:r>
            <a:rPr lang="en-IN" sz="1600" dirty="0"/>
            <a:t>Ulsoor UCHC</a:t>
          </a:r>
        </a:p>
      </dgm:t>
    </dgm:pt>
    <dgm:pt modelId="{691DFA82-74C1-4F59-90B3-3FB8B4BAA8BF}" type="parTrans" cxnId="{DE60BC3F-FBAC-4E0B-B6BD-B28C2F64D5CF}">
      <dgm:prSet/>
      <dgm:spPr/>
      <dgm:t>
        <a:bodyPr/>
        <a:lstStyle/>
        <a:p>
          <a:endParaRPr lang="en-IN" sz="1600"/>
        </a:p>
      </dgm:t>
    </dgm:pt>
    <dgm:pt modelId="{7AC18D62-B519-4685-A1AA-02E723DB1CEA}" type="sibTrans" cxnId="{DE60BC3F-FBAC-4E0B-B6BD-B28C2F64D5CF}">
      <dgm:prSet/>
      <dgm:spPr/>
      <dgm:t>
        <a:bodyPr/>
        <a:lstStyle/>
        <a:p>
          <a:endParaRPr lang="en-IN" sz="1600"/>
        </a:p>
      </dgm:t>
    </dgm:pt>
    <dgm:pt modelId="{02346703-F39E-48D2-8382-36439A905724}" type="pres">
      <dgm:prSet presAssocID="{37FAE4F6-A047-4C96-BDDE-9F8256075C7A}" presName="composite" presStyleCnt="0">
        <dgm:presLayoutVars>
          <dgm:chMax val="1"/>
          <dgm:dir/>
          <dgm:resizeHandles val="exact"/>
        </dgm:presLayoutVars>
      </dgm:prSet>
      <dgm:spPr/>
      <dgm:t>
        <a:bodyPr/>
        <a:lstStyle/>
        <a:p>
          <a:endParaRPr lang="en-US"/>
        </a:p>
      </dgm:t>
    </dgm:pt>
    <dgm:pt modelId="{6E3BB367-8166-412F-BAE3-2D64570F8088}" type="pres">
      <dgm:prSet presAssocID="{37FAE4F6-A047-4C96-BDDE-9F8256075C7A}" presName="radial" presStyleCnt="0">
        <dgm:presLayoutVars>
          <dgm:animLvl val="ctr"/>
        </dgm:presLayoutVars>
      </dgm:prSet>
      <dgm:spPr/>
    </dgm:pt>
    <dgm:pt modelId="{69E3861E-10DA-4435-9836-56CDEC01E19B}" type="pres">
      <dgm:prSet presAssocID="{F1F174C4-CFC0-4447-AAEE-DD88AAC004B9}" presName="centerShape" presStyleLbl="vennNode1" presStyleIdx="0" presStyleCnt="7"/>
      <dgm:spPr/>
      <dgm:t>
        <a:bodyPr/>
        <a:lstStyle/>
        <a:p>
          <a:endParaRPr lang="en-US"/>
        </a:p>
      </dgm:t>
    </dgm:pt>
    <dgm:pt modelId="{FFB27C46-23EF-4274-BC04-A7FE733B4F46}" type="pres">
      <dgm:prSet presAssocID="{150FC852-BF94-47BB-B057-7F228FE003FD}" presName="node" presStyleLbl="vennNode1" presStyleIdx="1" presStyleCnt="7" custScaleX="130048" custScaleY="130048">
        <dgm:presLayoutVars>
          <dgm:bulletEnabled val="1"/>
        </dgm:presLayoutVars>
      </dgm:prSet>
      <dgm:spPr/>
      <dgm:t>
        <a:bodyPr/>
        <a:lstStyle/>
        <a:p>
          <a:endParaRPr lang="en-US"/>
        </a:p>
      </dgm:t>
    </dgm:pt>
    <dgm:pt modelId="{E6DB4C39-9EE6-4A92-91DB-D88DF4E7BC72}" type="pres">
      <dgm:prSet presAssocID="{AB985105-F9DE-4458-97E6-1BDD2742C4D8}" presName="node" presStyleLbl="vennNode1" presStyleIdx="2" presStyleCnt="7" custScaleX="130048" custScaleY="130048">
        <dgm:presLayoutVars>
          <dgm:bulletEnabled val="1"/>
        </dgm:presLayoutVars>
      </dgm:prSet>
      <dgm:spPr/>
      <dgm:t>
        <a:bodyPr/>
        <a:lstStyle/>
        <a:p>
          <a:endParaRPr lang="en-US"/>
        </a:p>
      </dgm:t>
    </dgm:pt>
    <dgm:pt modelId="{9237BCD8-F563-4558-85D7-B2D1581BFEC9}" type="pres">
      <dgm:prSet presAssocID="{3ABAC758-1816-435C-BF6F-C4765C4C4F1E}" presName="node" presStyleLbl="vennNode1" presStyleIdx="3" presStyleCnt="7" custScaleX="130048" custScaleY="130048">
        <dgm:presLayoutVars>
          <dgm:bulletEnabled val="1"/>
        </dgm:presLayoutVars>
      </dgm:prSet>
      <dgm:spPr/>
      <dgm:t>
        <a:bodyPr/>
        <a:lstStyle/>
        <a:p>
          <a:endParaRPr lang="en-US"/>
        </a:p>
      </dgm:t>
    </dgm:pt>
    <dgm:pt modelId="{65174775-3181-482B-A5B3-A96E4F326CE4}" type="pres">
      <dgm:prSet presAssocID="{16C2A345-5C98-42BD-9AD0-191967104864}" presName="node" presStyleLbl="vennNode1" presStyleIdx="4" presStyleCnt="7" custScaleX="130048" custScaleY="130048">
        <dgm:presLayoutVars>
          <dgm:bulletEnabled val="1"/>
        </dgm:presLayoutVars>
      </dgm:prSet>
      <dgm:spPr/>
      <dgm:t>
        <a:bodyPr/>
        <a:lstStyle/>
        <a:p>
          <a:endParaRPr lang="en-US"/>
        </a:p>
      </dgm:t>
    </dgm:pt>
    <dgm:pt modelId="{48D8D16E-307A-4A01-A5EF-3294DFDE9A7B}" type="pres">
      <dgm:prSet presAssocID="{83821CA0-A73E-42FD-AD3A-6E4FD414D606}" presName="node" presStyleLbl="vennNode1" presStyleIdx="5" presStyleCnt="7" custScaleX="130048" custScaleY="130048">
        <dgm:presLayoutVars>
          <dgm:bulletEnabled val="1"/>
        </dgm:presLayoutVars>
      </dgm:prSet>
      <dgm:spPr/>
      <dgm:t>
        <a:bodyPr/>
        <a:lstStyle/>
        <a:p>
          <a:endParaRPr lang="en-US"/>
        </a:p>
      </dgm:t>
    </dgm:pt>
    <dgm:pt modelId="{15F43A0D-B3BA-4599-A893-BC0B195A906E}" type="pres">
      <dgm:prSet presAssocID="{6B24AC7E-EEDE-4F79-B685-F211C7ED2E6C}" presName="node" presStyleLbl="vennNode1" presStyleIdx="6" presStyleCnt="7" custScaleX="130048" custScaleY="130048">
        <dgm:presLayoutVars>
          <dgm:bulletEnabled val="1"/>
        </dgm:presLayoutVars>
      </dgm:prSet>
      <dgm:spPr/>
      <dgm:t>
        <a:bodyPr/>
        <a:lstStyle/>
        <a:p>
          <a:endParaRPr lang="en-US"/>
        </a:p>
      </dgm:t>
    </dgm:pt>
  </dgm:ptLst>
  <dgm:cxnLst>
    <dgm:cxn modelId="{CDC4D588-BB0C-460A-BFFE-6AB4F70A19E8}" srcId="{F1F174C4-CFC0-4447-AAEE-DD88AAC004B9}" destId="{AB985105-F9DE-4458-97E6-1BDD2742C4D8}" srcOrd="1" destOrd="0" parTransId="{F57E3D4E-8B53-4072-B5A7-3D1421203E02}" sibTransId="{1A54BCB9-E13B-4017-A984-9A28E1467D1C}"/>
    <dgm:cxn modelId="{9153E18A-17BE-4F47-A397-8EC84E21B1EF}" srcId="{F1F174C4-CFC0-4447-AAEE-DD88AAC004B9}" destId="{16C2A345-5C98-42BD-9AD0-191967104864}" srcOrd="3" destOrd="0" parTransId="{4A1F6D36-A1B5-4954-A36C-7B672CF1D8A0}" sibTransId="{BE2B9C37-B99F-46DF-B1FF-EA85E2841919}"/>
    <dgm:cxn modelId="{D391A560-5D21-4297-8D59-32392057D9D6}" type="presOf" srcId="{16C2A345-5C98-42BD-9AD0-191967104864}" destId="{65174775-3181-482B-A5B3-A96E4F326CE4}" srcOrd="0" destOrd="0" presId="urn:microsoft.com/office/officeart/2005/8/layout/radial3"/>
    <dgm:cxn modelId="{637B15FF-31B2-4B29-828A-7CB3B58CD91E}" type="presOf" srcId="{37FAE4F6-A047-4C96-BDDE-9F8256075C7A}" destId="{02346703-F39E-48D2-8382-36439A905724}" srcOrd="0" destOrd="0" presId="urn:microsoft.com/office/officeart/2005/8/layout/radial3"/>
    <dgm:cxn modelId="{9F56D83F-A3B4-4FDE-AAEF-FF042954E6F8}" srcId="{F1F174C4-CFC0-4447-AAEE-DD88AAC004B9}" destId="{6B24AC7E-EEDE-4F79-B685-F211C7ED2E6C}" srcOrd="5" destOrd="0" parTransId="{E8B42780-091B-4442-97D1-B36D3A5D3D8D}" sibTransId="{956180DE-807C-4F9B-AA64-B25876A56349}"/>
    <dgm:cxn modelId="{819082C3-7A6B-4681-9DBF-75E87C96BF42}" srcId="{37FAE4F6-A047-4C96-BDDE-9F8256075C7A}" destId="{F1F174C4-CFC0-4447-AAEE-DD88AAC004B9}" srcOrd="0" destOrd="0" parTransId="{CA809996-C6D5-4B4F-B934-99684E8F6341}" sibTransId="{893717DB-A64F-4600-A963-21EE73EDC0F4}"/>
    <dgm:cxn modelId="{69406A04-B0E1-45D1-8676-2C371FFEB3EE}" srcId="{F1F174C4-CFC0-4447-AAEE-DD88AAC004B9}" destId="{150FC852-BF94-47BB-B057-7F228FE003FD}" srcOrd="0" destOrd="0" parTransId="{7F95D680-4C09-4BFA-A89B-444A20DA7F5A}" sibTransId="{92B138A7-7740-4182-AD9D-06A97073D59C}"/>
    <dgm:cxn modelId="{12813D84-DBE4-44CF-B35B-2A98BEC3573D}" type="presOf" srcId="{83821CA0-A73E-42FD-AD3A-6E4FD414D606}" destId="{48D8D16E-307A-4A01-A5EF-3294DFDE9A7B}" srcOrd="0" destOrd="0" presId="urn:microsoft.com/office/officeart/2005/8/layout/radial3"/>
    <dgm:cxn modelId="{E177194F-F352-4029-BE11-9B9FE4EE6973}" type="presOf" srcId="{6B24AC7E-EEDE-4F79-B685-F211C7ED2E6C}" destId="{15F43A0D-B3BA-4599-A893-BC0B195A906E}" srcOrd="0" destOrd="0" presId="urn:microsoft.com/office/officeart/2005/8/layout/radial3"/>
    <dgm:cxn modelId="{DE60BC3F-FBAC-4E0B-B6BD-B28C2F64D5CF}" srcId="{F1F174C4-CFC0-4447-AAEE-DD88AAC004B9}" destId="{3ABAC758-1816-435C-BF6F-C4765C4C4F1E}" srcOrd="2" destOrd="0" parTransId="{691DFA82-74C1-4F59-90B3-3FB8B4BAA8BF}" sibTransId="{7AC18D62-B519-4685-A1AA-02E723DB1CEA}"/>
    <dgm:cxn modelId="{2AE84E07-CDC7-4C93-9E25-4CC062018324}" type="presOf" srcId="{AB985105-F9DE-4458-97E6-1BDD2742C4D8}" destId="{E6DB4C39-9EE6-4A92-91DB-D88DF4E7BC72}" srcOrd="0" destOrd="0" presId="urn:microsoft.com/office/officeart/2005/8/layout/radial3"/>
    <dgm:cxn modelId="{545F8FA4-0CF3-4163-B029-2C498B1C7966}" type="presOf" srcId="{3ABAC758-1816-435C-BF6F-C4765C4C4F1E}" destId="{9237BCD8-F563-4558-85D7-B2D1581BFEC9}" srcOrd="0" destOrd="0" presId="urn:microsoft.com/office/officeart/2005/8/layout/radial3"/>
    <dgm:cxn modelId="{F4F0E2E4-3A14-42FD-8028-57F6459E4EB6}" type="presOf" srcId="{150FC852-BF94-47BB-B057-7F228FE003FD}" destId="{FFB27C46-23EF-4274-BC04-A7FE733B4F46}" srcOrd="0" destOrd="0" presId="urn:microsoft.com/office/officeart/2005/8/layout/radial3"/>
    <dgm:cxn modelId="{3E129DF1-5BF0-42B9-A038-9B1A75C7F947}" type="presOf" srcId="{F1F174C4-CFC0-4447-AAEE-DD88AAC004B9}" destId="{69E3861E-10DA-4435-9836-56CDEC01E19B}" srcOrd="0" destOrd="0" presId="urn:microsoft.com/office/officeart/2005/8/layout/radial3"/>
    <dgm:cxn modelId="{46717A0D-E17A-43D1-A554-D3F26A6468AC}" srcId="{F1F174C4-CFC0-4447-AAEE-DD88AAC004B9}" destId="{83821CA0-A73E-42FD-AD3A-6E4FD414D606}" srcOrd="4" destOrd="0" parTransId="{F0E072D9-E0C9-43A6-A1B4-AD0910679BF8}" sibTransId="{6652CCE6-B98C-4693-A41F-4FA539AB8248}"/>
    <dgm:cxn modelId="{2A05D2B1-32B2-4C8B-83AE-063F405E278C}" type="presParOf" srcId="{02346703-F39E-48D2-8382-36439A905724}" destId="{6E3BB367-8166-412F-BAE3-2D64570F8088}" srcOrd="0" destOrd="0" presId="urn:microsoft.com/office/officeart/2005/8/layout/radial3"/>
    <dgm:cxn modelId="{77C58E15-DDCA-49D5-AC38-444370C205B5}" type="presParOf" srcId="{6E3BB367-8166-412F-BAE3-2D64570F8088}" destId="{69E3861E-10DA-4435-9836-56CDEC01E19B}" srcOrd="0" destOrd="0" presId="urn:microsoft.com/office/officeart/2005/8/layout/radial3"/>
    <dgm:cxn modelId="{276B5A0B-F08D-4033-B599-248E40403FD3}" type="presParOf" srcId="{6E3BB367-8166-412F-BAE3-2D64570F8088}" destId="{FFB27C46-23EF-4274-BC04-A7FE733B4F46}" srcOrd="1" destOrd="0" presId="urn:microsoft.com/office/officeart/2005/8/layout/radial3"/>
    <dgm:cxn modelId="{9B3250A0-CDF3-409B-A05C-D7C315EEDBB3}" type="presParOf" srcId="{6E3BB367-8166-412F-BAE3-2D64570F8088}" destId="{E6DB4C39-9EE6-4A92-91DB-D88DF4E7BC72}" srcOrd="2" destOrd="0" presId="urn:microsoft.com/office/officeart/2005/8/layout/radial3"/>
    <dgm:cxn modelId="{5AA8FAE0-EF4F-48FD-B1CF-76BFCAAEDBC2}" type="presParOf" srcId="{6E3BB367-8166-412F-BAE3-2D64570F8088}" destId="{9237BCD8-F563-4558-85D7-B2D1581BFEC9}" srcOrd="3" destOrd="0" presId="urn:microsoft.com/office/officeart/2005/8/layout/radial3"/>
    <dgm:cxn modelId="{8C589B14-5C31-43BE-BD68-2A15DE97B2AA}" type="presParOf" srcId="{6E3BB367-8166-412F-BAE3-2D64570F8088}" destId="{65174775-3181-482B-A5B3-A96E4F326CE4}" srcOrd="4" destOrd="0" presId="urn:microsoft.com/office/officeart/2005/8/layout/radial3"/>
    <dgm:cxn modelId="{22200A0C-147E-4BC4-9D6E-82B8FAD2B950}" type="presParOf" srcId="{6E3BB367-8166-412F-BAE3-2D64570F8088}" destId="{48D8D16E-307A-4A01-A5EF-3294DFDE9A7B}" srcOrd="5" destOrd="0" presId="urn:microsoft.com/office/officeart/2005/8/layout/radial3"/>
    <dgm:cxn modelId="{EA26699C-BA30-4E43-A711-FC2401A7638D}" type="presParOf" srcId="{6E3BB367-8166-412F-BAE3-2D64570F8088}" destId="{15F43A0D-B3BA-4599-A893-BC0B195A906E}" srcOrd="6" destOrd="0" presId="urn:microsoft.com/office/officeart/2005/8/layout/radial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7FAE4F6-A047-4C96-BDDE-9F8256075C7A}"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IN"/>
        </a:p>
      </dgm:t>
    </dgm:pt>
    <dgm:pt modelId="{F1F174C4-CFC0-4447-AAEE-DD88AAC004B9}">
      <dgm:prSet phldrT="[Text]" custT="1"/>
      <dgm:spPr>
        <a:solidFill>
          <a:srgbClr val="2C3A72">
            <a:alpha val="50000"/>
          </a:srgbClr>
        </a:solidFill>
      </dgm:spPr>
      <dgm:t>
        <a:bodyPr/>
        <a:lstStyle/>
        <a:p>
          <a:r>
            <a:rPr lang="en-IN" sz="1600" dirty="0"/>
            <a:t>Hi-Tech Lab in BBMP</a:t>
          </a:r>
        </a:p>
      </dgm:t>
    </dgm:pt>
    <dgm:pt modelId="{CA809996-C6D5-4B4F-B934-99684E8F6341}" type="parTrans" cxnId="{819082C3-7A6B-4681-9DBF-75E87C96BF42}">
      <dgm:prSet/>
      <dgm:spPr/>
      <dgm:t>
        <a:bodyPr/>
        <a:lstStyle/>
        <a:p>
          <a:endParaRPr lang="en-IN" sz="1600"/>
        </a:p>
      </dgm:t>
    </dgm:pt>
    <dgm:pt modelId="{893717DB-A64F-4600-A963-21EE73EDC0F4}" type="sibTrans" cxnId="{819082C3-7A6B-4681-9DBF-75E87C96BF42}">
      <dgm:prSet/>
      <dgm:spPr/>
      <dgm:t>
        <a:bodyPr/>
        <a:lstStyle/>
        <a:p>
          <a:endParaRPr lang="en-IN" sz="1600"/>
        </a:p>
      </dgm:t>
    </dgm:pt>
    <dgm:pt modelId="{150FC852-BF94-47BB-B057-7F228FE003FD}">
      <dgm:prSet phldrT="[Text]" custT="1"/>
      <dgm:spPr>
        <a:solidFill>
          <a:schemeClr val="accent2">
            <a:lumMod val="75000"/>
            <a:alpha val="50000"/>
          </a:schemeClr>
        </a:solidFill>
      </dgm:spPr>
      <dgm:t>
        <a:bodyPr/>
        <a:lstStyle/>
        <a:p>
          <a:r>
            <a:rPr lang="en-IN" sz="1600" dirty="0"/>
            <a:t>H. </a:t>
          </a:r>
          <a:r>
            <a:rPr lang="en-IN" sz="1600" dirty="0" err="1"/>
            <a:t>Siddaiah</a:t>
          </a:r>
          <a:r>
            <a:rPr lang="en-IN" sz="1600" dirty="0"/>
            <a:t> UCHC</a:t>
          </a:r>
        </a:p>
      </dgm:t>
    </dgm:pt>
    <dgm:pt modelId="{7F95D680-4C09-4BFA-A89B-444A20DA7F5A}" type="parTrans" cxnId="{69406A04-B0E1-45D1-8676-2C371FFEB3EE}">
      <dgm:prSet/>
      <dgm:spPr/>
      <dgm:t>
        <a:bodyPr/>
        <a:lstStyle/>
        <a:p>
          <a:endParaRPr lang="en-IN" sz="1600"/>
        </a:p>
      </dgm:t>
    </dgm:pt>
    <dgm:pt modelId="{92B138A7-7740-4182-AD9D-06A97073D59C}" type="sibTrans" cxnId="{69406A04-B0E1-45D1-8676-2C371FFEB3EE}">
      <dgm:prSet/>
      <dgm:spPr/>
      <dgm:t>
        <a:bodyPr/>
        <a:lstStyle/>
        <a:p>
          <a:endParaRPr lang="en-IN" sz="1600"/>
        </a:p>
      </dgm:t>
    </dgm:pt>
    <dgm:pt modelId="{16C2A345-5C98-42BD-9AD0-191967104864}">
      <dgm:prSet phldrT="[Text]" custT="1"/>
      <dgm:spPr/>
      <dgm:t>
        <a:bodyPr/>
        <a:lstStyle/>
        <a:p>
          <a:r>
            <a:rPr lang="en-IN" sz="1600" dirty="0" err="1"/>
            <a:t>Hosahalli</a:t>
          </a:r>
          <a:r>
            <a:rPr lang="en-IN" sz="1600" dirty="0"/>
            <a:t> UCHC</a:t>
          </a:r>
        </a:p>
      </dgm:t>
    </dgm:pt>
    <dgm:pt modelId="{4A1F6D36-A1B5-4954-A36C-7B672CF1D8A0}" type="parTrans" cxnId="{9153E18A-17BE-4F47-A397-8EC84E21B1EF}">
      <dgm:prSet/>
      <dgm:spPr/>
      <dgm:t>
        <a:bodyPr/>
        <a:lstStyle/>
        <a:p>
          <a:endParaRPr lang="en-IN" sz="1600"/>
        </a:p>
      </dgm:t>
    </dgm:pt>
    <dgm:pt modelId="{BE2B9C37-B99F-46DF-B1FF-EA85E2841919}" type="sibTrans" cxnId="{9153E18A-17BE-4F47-A397-8EC84E21B1EF}">
      <dgm:prSet/>
      <dgm:spPr/>
      <dgm:t>
        <a:bodyPr/>
        <a:lstStyle/>
        <a:p>
          <a:endParaRPr lang="en-IN" sz="1600"/>
        </a:p>
      </dgm:t>
    </dgm:pt>
    <dgm:pt modelId="{83821CA0-A73E-42FD-AD3A-6E4FD414D606}">
      <dgm:prSet phldrT="[Text]" custT="1"/>
      <dgm:spPr/>
      <dgm:t>
        <a:bodyPr/>
        <a:lstStyle/>
        <a:p>
          <a:r>
            <a:rPr lang="en-IN" sz="1600" dirty="0"/>
            <a:t>JJR Nagar UCHC</a:t>
          </a:r>
        </a:p>
      </dgm:t>
    </dgm:pt>
    <dgm:pt modelId="{F0E072D9-E0C9-43A6-A1B4-AD0910679BF8}" type="parTrans" cxnId="{46717A0D-E17A-43D1-A554-D3F26A6468AC}">
      <dgm:prSet/>
      <dgm:spPr/>
      <dgm:t>
        <a:bodyPr/>
        <a:lstStyle/>
        <a:p>
          <a:endParaRPr lang="en-IN" sz="1600"/>
        </a:p>
      </dgm:t>
    </dgm:pt>
    <dgm:pt modelId="{6652CCE6-B98C-4693-A41F-4FA539AB8248}" type="sibTrans" cxnId="{46717A0D-E17A-43D1-A554-D3F26A6468AC}">
      <dgm:prSet/>
      <dgm:spPr/>
      <dgm:t>
        <a:bodyPr/>
        <a:lstStyle/>
        <a:p>
          <a:endParaRPr lang="en-IN" sz="1600"/>
        </a:p>
      </dgm:t>
    </dgm:pt>
    <dgm:pt modelId="{6B24AC7E-EEDE-4F79-B685-F211C7ED2E6C}">
      <dgm:prSet phldrT="[Text]" custT="1"/>
      <dgm:spPr/>
      <dgm:t>
        <a:bodyPr/>
        <a:lstStyle/>
        <a:p>
          <a:r>
            <a:rPr lang="en-IN" sz="1600" dirty="0"/>
            <a:t>Banashankari UCHC</a:t>
          </a:r>
        </a:p>
      </dgm:t>
    </dgm:pt>
    <dgm:pt modelId="{E8B42780-091B-4442-97D1-B36D3A5D3D8D}" type="parTrans" cxnId="{9F56D83F-A3B4-4FDE-AAEF-FF042954E6F8}">
      <dgm:prSet/>
      <dgm:spPr/>
      <dgm:t>
        <a:bodyPr/>
        <a:lstStyle/>
        <a:p>
          <a:endParaRPr lang="en-IN" sz="1600"/>
        </a:p>
      </dgm:t>
    </dgm:pt>
    <dgm:pt modelId="{956180DE-807C-4F9B-AA64-B25876A56349}" type="sibTrans" cxnId="{9F56D83F-A3B4-4FDE-AAEF-FF042954E6F8}">
      <dgm:prSet/>
      <dgm:spPr/>
      <dgm:t>
        <a:bodyPr/>
        <a:lstStyle/>
        <a:p>
          <a:endParaRPr lang="en-IN" sz="1600"/>
        </a:p>
      </dgm:t>
    </dgm:pt>
    <dgm:pt modelId="{AB985105-F9DE-4458-97E6-1BDD2742C4D8}">
      <dgm:prSet custT="1"/>
      <dgm:spPr/>
      <dgm:t>
        <a:bodyPr/>
        <a:lstStyle/>
        <a:p>
          <a:r>
            <a:rPr lang="en-IN" sz="1600" dirty="0" err="1"/>
            <a:t>Srirampura</a:t>
          </a:r>
          <a:r>
            <a:rPr lang="en-IN" sz="1600" dirty="0"/>
            <a:t> UCHC</a:t>
          </a:r>
        </a:p>
      </dgm:t>
    </dgm:pt>
    <dgm:pt modelId="{F57E3D4E-8B53-4072-B5A7-3D1421203E02}" type="parTrans" cxnId="{CDC4D588-BB0C-460A-BFFE-6AB4F70A19E8}">
      <dgm:prSet/>
      <dgm:spPr/>
      <dgm:t>
        <a:bodyPr/>
        <a:lstStyle/>
        <a:p>
          <a:endParaRPr lang="en-IN" sz="1600"/>
        </a:p>
      </dgm:t>
    </dgm:pt>
    <dgm:pt modelId="{1A54BCB9-E13B-4017-A984-9A28E1467D1C}" type="sibTrans" cxnId="{CDC4D588-BB0C-460A-BFFE-6AB4F70A19E8}">
      <dgm:prSet/>
      <dgm:spPr/>
      <dgm:t>
        <a:bodyPr/>
        <a:lstStyle/>
        <a:p>
          <a:endParaRPr lang="en-IN" sz="1600"/>
        </a:p>
      </dgm:t>
    </dgm:pt>
    <dgm:pt modelId="{3ABAC758-1816-435C-BF6F-C4765C4C4F1E}">
      <dgm:prSet custT="1"/>
      <dgm:spPr/>
      <dgm:t>
        <a:bodyPr/>
        <a:lstStyle/>
        <a:p>
          <a:r>
            <a:rPr lang="en-IN" sz="1600" dirty="0"/>
            <a:t>Ulsoor UCHC</a:t>
          </a:r>
        </a:p>
      </dgm:t>
    </dgm:pt>
    <dgm:pt modelId="{691DFA82-74C1-4F59-90B3-3FB8B4BAA8BF}" type="parTrans" cxnId="{DE60BC3F-FBAC-4E0B-B6BD-B28C2F64D5CF}">
      <dgm:prSet/>
      <dgm:spPr/>
      <dgm:t>
        <a:bodyPr/>
        <a:lstStyle/>
        <a:p>
          <a:endParaRPr lang="en-IN" sz="1600"/>
        </a:p>
      </dgm:t>
    </dgm:pt>
    <dgm:pt modelId="{7AC18D62-B519-4685-A1AA-02E723DB1CEA}" type="sibTrans" cxnId="{DE60BC3F-FBAC-4E0B-B6BD-B28C2F64D5CF}">
      <dgm:prSet/>
      <dgm:spPr/>
      <dgm:t>
        <a:bodyPr/>
        <a:lstStyle/>
        <a:p>
          <a:endParaRPr lang="en-IN" sz="1600"/>
        </a:p>
      </dgm:t>
    </dgm:pt>
    <dgm:pt modelId="{02346703-F39E-48D2-8382-36439A905724}" type="pres">
      <dgm:prSet presAssocID="{37FAE4F6-A047-4C96-BDDE-9F8256075C7A}" presName="composite" presStyleCnt="0">
        <dgm:presLayoutVars>
          <dgm:chMax val="1"/>
          <dgm:dir/>
          <dgm:resizeHandles val="exact"/>
        </dgm:presLayoutVars>
      </dgm:prSet>
      <dgm:spPr/>
      <dgm:t>
        <a:bodyPr/>
        <a:lstStyle/>
        <a:p>
          <a:endParaRPr lang="en-US"/>
        </a:p>
      </dgm:t>
    </dgm:pt>
    <dgm:pt modelId="{6E3BB367-8166-412F-BAE3-2D64570F8088}" type="pres">
      <dgm:prSet presAssocID="{37FAE4F6-A047-4C96-BDDE-9F8256075C7A}" presName="radial" presStyleCnt="0">
        <dgm:presLayoutVars>
          <dgm:animLvl val="ctr"/>
        </dgm:presLayoutVars>
      </dgm:prSet>
      <dgm:spPr/>
    </dgm:pt>
    <dgm:pt modelId="{69E3861E-10DA-4435-9836-56CDEC01E19B}" type="pres">
      <dgm:prSet presAssocID="{F1F174C4-CFC0-4447-AAEE-DD88AAC004B9}" presName="centerShape" presStyleLbl="vennNode1" presStyleIdx="0" presStyleCnt="7"/>
      <dgm:spPr/>
      <dgm:t>
        <a:bodyPr/>
        <a:lstStyle/>
        <a:p>
          <a:endParaRPr lang="en-US"/>
        </a:p>
      </dgm:t>
    </dgm:pt>
    <dgm:pt modelId="{FFB27C46-23EF-4274-BC04-A7FE733B4F46}" type="pres">
      <dgm:prSet presAssocID="{150FC852-BF94-47BB-B057-7F228FE003FD}" presName="node" presStyleLbl="vennNode1" presStyleIdx="1" presStyleCnt="7" custScaleX="130048" custScaleY="130048">
        <dgm:presLayoutVars>
          <dgm:bulletEnabled val="1"/>
        </dgm:presLayoutVars>
      </dgm:prSet>
      <dgm:spPr/>
      <dgm:t>
        <a:bodyPr/>
        <a:lstStyle/>
        <a:p>
          <a:endParaRPr lang="en-US"/>
        </a:p>
      </dgm:t>
    </dgm:pt>
    <dgm:pt modelId="{E6DB4C39-9EE6-4A92-91DB-D88DF4E7BC72}" type="pres">
      <dgm:prSet presAssocID="{AB985105-F9DE-4458-97E6-1BDD2742C4D8}" presName="node" presStyleLbl="vennNode1" presStyleIdx="2" presStyleCnt="7" custScaleX="130048" custScaleY="130048">
        <dgm:presLayoutVars>
          <dgm:bulletEnabled val="1"/>
        </dgm:presLayoutVars>
      </dgm:prSet>
      <dgm:spPr/>
      <dgm:t>
        <a:bodyPr/>
        <a:lstStyle/>
        <a:p>
          <a:endParaRPr lang="en-US"/>
        </a:p>
      </dgm:t>
    </dgm:pt>
    <dgm:pt modelId="{9237BCD8-F563-4558-85D7-B2D1581BFEC9}" type="pres">
      <dgm:prSet presAssocID="{3ABAC758-1816-435C-BF6F-C4765C4C4F1E}" presName="node" presStyleLbl="vennNode1" presStyleIdx="3" presStyleCnt="7" custScaleX="130048" custScaleY="130048">
        <dgm:presLayoutVars>
          <dgm:bulletEnabled val="1"/>
        </dgm:presLayoutVars>
      </dgm:prSet>
      <dgm:spPr/>
      <dgm:t>
        <a:bodyPr/>
        <a:lstStyle/>
        <a:p>
          <a:endParaRPr lang="en-US"/>
        </a:p>
      </dgm:t>
    </dgm:pt>
    <dgm:pt modelId="{65174775-3181-482B-A5B3-A96E4F326CE4}" type="pres">
      <dgm:prSet presAssocID="{16C2A345-5C98-42BD-9AD0-191967104864}" presName="node" presStyleLbl="vennNode1" presStyleIdx="4" presStyleCnt="7" custScaleX="130048" custScaleY="130048">
        <dgm:presLayoutVars>
          <dgm:bulletEnabled val="1"/>
        </dgm:presLayoutVars>
      </dgm:prSet>
      <dgm:spPr/>
      <dgm:t>
        <a:bodyPr/>
        <a:lstStyle/>
        <a:p>
          <a:endParaRPr lang="en-US"/>
        </a:p>
      </dgm:t>
    </dgm:pt>
    <dgm:pt modelId="{48D8D16E-307A-4A01-A5EF-3294DFDE9A7B}" type="pres">
      <dgm:prSet presAssocID="{83821CA0-A73E-42FD-AD3A-6E4FD414D606}" presName="node" presStyleLbl="vennNode1" presStyleIdx="5" presStyleCnt="7" custScaleX="130048" custScaleY="130048">
        <dgm:presLayoutVars>
          <dgm:bulletEnabled val="1"/>
        </dgm:presLayoutVars>
      </dgm:prSet>
      <dgm:spPr/>
      <dgm:t>
        <a:bodyPr/>
        <a:lstStyle/>
        <a:p>
          <a:endParaRPr lang="en-US"/>
        </a:p>
      </dgm:t>
    </dgm:pt>
    <dgm:pt modelId="{15F43A0D-B3BA-4599-A893-BC0B195A906E}" type="pres">
      <dgm:prSet presAssocID="{6B24AC7E-EEDE-4F79-B685-F211C7ED2E6C}" presName="node" presStyleLbl="vennNode1" presStyleIdx="6" presStyleCnt="7" custScaleX="130048" custScaleY="130048">
        <dgm:presLayoutVars>
          <dgm:bulletEnabled val="1"/>
        </dgm:presLayoutVars>
      </dgm:prSet>
      <dgm:spPr/>
      <dgm:t>
        <a:bodyPr/>
        <a:lstStyle/>
        <a:p>
          <a:endParaRPr lang="en-US"/>
        </a:p>
      </dgm:t>
    </dgm:pt>
  </dgm:ptLst>
  <dgm:cxnLst>
    <dgm:cxn modelId="{CDC4D588-BB0C-460A-BFFE-6AB4F70A19E8}" srcId="{F1F174C4-CFC0-4447-AAEE-DD88AAC004B9}" destId="{AB985105-F9DE-4458-97E6-1BDD2742C4D8}" srcOrd="1" destOrd="0" parTransId="{F57E3D4E-8B53-4072-B5A7-3D1421203E02}" sibTransId="{1A54BCB9-E13B-4017-A984-9A28E1467D1C}"/>
    <dgm:cxn modelId="{9153E18A-17BE-4F47-A397-8EC84E21B1EF}" srcId="{F1F174C4-CFC0-4447-AAEE-DD88AAC004B9}" destId="{16C2A345-5C98-42BD-9AD0-191967104864}" srcOrd="3" destOrd="0" parTransId="{4A1F6D36-A1B5-4954-A36C-7B672CF1D8A0}" sibTransId="{BE2B9C37-B99F-46DF-B1FF-EA85E2841919}"/>
    <dgm:cxn modelId="{D391A560-5D21-4297-8D59-32392057D9D6}" type="presOf" srcId="{16C2A345-5C98-42BD-9AD0-191967104864}" destId="{65174775-3181-482B-A5B3-A96E4F326CE4}" srcOrd="0" destOrd="0" presId="urn:microsoft.com/office/officeart/2005/8/layout/radial3"/>
    <dgm:cxn modelId="{637B15FF-31B2-4B29-828A-7CB3B58CD91E}" type="presOf" srcId="{37FAE4F6-A047-4C96-BDDE-9F8256075C7A}" destId="{02346703-F39E-48D2-8382-36439A905724}" srcOrd="0" destOrd="0" presId="urn:microsoft.com/office/officeart/2005/8/layout/radial3"/>
    <dgm:cxn modelId="{9F56D83F-A3B4-4FDE-AAEF-FF042954E6F8}" srcId="{F1F174C4-CFC0-4447-AAEE-DD88AAC004B9}" destId="{6B24AC7E-EEDE-4F79-B685-F211C7ED2E6C}" srcOrd="5" destOrd="0" parTransId="{E8B42780-091B-4442-97D1-B36D3A5D3D8D}" sibTransId="{956180DE-807C-4F9B-AA64-B25876A56349}"/>
    <dgm:cxn modelId="{819082C3-7A6B-4681-9DBF-75E87C96BF42}" srcId="{37FAE4F6-A047-4C96-BDDE-9F8256075C7A}" destId="{F1F174C4-CFC0-4447-AAEE-DD88AAC004B9}" srcOrd="0" destOrd="0" parTransId="{CA809996-C6D5-4B4F-B934-99684E8F6341}" sibTransId="{893717DB-A64F-4600-A963-21EE73EDC0F4}"/>
    <dgm:cxn modelId="{69406A04-B0E1-45D1-8676-2C371FFEB3EE}" srcId="{F1F174C4-CFC0-4447-AAEE-DD88AAC004B9}" destId="{150FC852-BF94-47BB-B057-7F228FE003FD}" srcOrd="0" destOrd="0" parTransId="{7F95D680-4C09-4BFA-A89B-444A20DA7F5A}" sibTransId="{92B138A7-7740-4182-AD9D-06A97073D59C}"/>
    <dgm:cxn modelId="{12813D84-DBE4-44CF-B35B-2A98BEC3573D}" type="presOf" srcId="{83821CA0-A73E-42FD-AD3A-6E4FD414D606}" destId="{48D8D16E-307A-4A01-A5EF-3294DFDE9A7B}" srcOrd="0" destOrd="0" presId="urn:microsoft.com/office/officeart/2005/8/layout/radial3"/>
    <dgm:cxn modelId="{E177194F-F352-4029-BE11-9B9FE4EE6973}" type="presOf" srcId="{6B24AC7E-EEDE-4F79-B685-F211C7ED2E6C}" destId="{15F43A0D-B3BA-4599-A893-BC0B195A906E}" srcOrd="0" destOrd="0" presId="urn:microsoft.com/office/officeart/2005/8/layout/radial3"/>
    <dgm:cxn modelId="{DE60BC3F-FBAC-4E0B-B6BD-B28C2F64D5CF}" srcId="{F1F174C4-CFC0-4447-AAEE-DD88AAC004B9}" destId="{3ABAC758-1816-435C-BF6F-C4765C4C4F1E}" srcOrd="2" destOrd="0" parTransId="{691DFA82-74C1-4F59-90B3-3FB8B4BAA8BF}" sibTransId="{7AC18D62-B519-4685-A1AA-02E723DB1CEA}"/>
    <dgm:cxn modelId="{2AE84E07-CDC7-4C93-9E25-4CC062018324}" type="presOf" srcId="{AB985105-F9DE-4458-97E6-1BDD2742C4D8}" destId="{E6DB4C39-9EE6-4A92-91DB-D88DF4E7BC72}" srcOrd="0" destOrd="0" presId="urn:microsoft.com/office/officeart/2005/8/layout/radial3"/>
    <dgm:cxn modelId="{545F8FA4-0CF3-4163-B029-2C498B1C7966}" type="presOf" srcId="{3ABAC758-1816-435C-BF6F-C4765C4C4F1E}" destId="{9237BCD8-F563-4558-85D7-B2D1581BFEC9}" srcOrd="0" destOrd="0" presId="urn:microsoft.com/office/officeart/2005/8/layout/radial3"/>
    <dgm:cxn modelId="{F4F0E2E4-3A14-42FD-8028-57F6459E4EB6}" type="presOf" srcId="{150FC852-BF94-47BB-B057-7F228FE003FD}" destId="{FFB27C46-23EF-4274-BC04-A7FE733B4F46}" srcOrd="0" destOrd="0" presId="urn:microsoft.com/office/officeart/2005/8/layout/radial3"/>
    <dgm:cxn modelId="{3E129DF1-5BF0-42B9-A038-9B1A75C7F947}" type="presOf" srcId="{F1F174C4-CFC0-4447-AAEE-DD88AAC004B9}" destId="{69E3861E-10DA-4435-9836-56CDEC01E19B}" srcOrd="0" destOrd="0" presId="urn:microsoft.com/office/officeart/2005/8/layout/radial3"/>
    <dgm:cxn modelId="{46717A0D-E17A-43D1-A554-D3F26A6468AC}" srcId="{F1F174C4-CFC0-4447-AAEE-DD88AAC004B9}" destId="{83821CA0-A73E-42FD-AD3A-6E4FD414D606}" srcOrd="4" destOrd="0" parTransId="{F0E072D9-E0C9-43A6-A1B4-AD0910679BF8}" sibTransId="{6652CCE6-B98C-4693-A41F-4FA539AB8248}"/>
    <dgm:cxn modelId="{2A05D2B1-32B2-4C8B-83AE-063F405E278C}" type="presParOf" srcId="{02346703-F39E-48D2-8382-36439A905724}" destId="{6E3BB367-8166-412F-BAE3-2D64570F8088}" srcOrd="0" destOrd="0" presId="urn:microsoft.com/office/officeart/2005/8/layout/radial3"/>
    <dgm:cxn modelId="{77C58E15-DDCA-49D5-AC38-444370C205B5}" type="presParOf" srcId="{6E3BB367-8166-412F-BAE3-2D64570F8088}" destId="{69E3861E-10DA-4435-9836-56CDEC01E19B}" srcOrd="0" destOrd="0" presId="urn:microsoft.com/office/officeart/2005/8/layout/radial3"/>
    <dgm:cxn modelId="{276B5A0B-F08D-4033-B599-248E40403FD3}" type="presParOf" srcId="{6E3BB367-8166-412F-BAE3-2D64570F8088}" destId="{FFB27C46-23EF-4274-BC04-A7FE733B4F46}" srcOrd="1" destOrd="0" presId="urn:microsoft.com/office/officeart/2005/8/layout/radial3"/>
    <dgm:cxn modelId="{9B3250A0-CDF3-409B-A05C-D7C315EEDBB3}" type="presParOf" srcId="{6E3BB367-8166-412F-BAE3-2D64570F8088}" destId="{E6DB4C39-9EE6-4A92-91DB-D88DF4E7BC72}" srcOrd="2" destOrd="0" presId="urn:microsoft.com/office/officeart/2005/8/layout/radial3"/>
    <dgm:cxn modelId="{5AA8FAE0-EF4F-48FD-B1CF-76BFCAAEDBC2}" type="presParOf" srcId="{6E3BB367-8166-412F-BAE3-2D64570F8088}" destId="{9237BCD8-F563-4558-85D7-B2D1581BFEC9}" srcOrd="3" destOrd="0" presId="urn:microsoft.com/office/officeart/2005/8/layout/radial3"/>
    <dgm:cxn modelId="{8C589B14-5C31-43BE-BD68-2A15DE97B2AA}" type="presParOf" srcId="{6E3BB367-8166-412F-BAE3-2D64570F8088}" destId="{65174775-3181-482B-A5B3-A96E4F326CE4}" srcOrd="4" destOrd="0" presId="urn:microsoft.com/office/officeart/2005/8/layout/radial3"/>
    <dgm:cxn modelId="{22200A0C-147E-4BC4-9D6E-82B8FAD2B950}" type="presParOf" srcId="{6E3BB367-8166-412F-BAE3-2D64570F8088}" destId="{48D8D16E-307A-4A01-A5EF-3294DFDE9A7B}" srcOrd="5" destOrd="0" presId="urn:microsoft.com/office/officeart/2005/8/layout/radial3"/>
    <dgm:cxn modelId="{EA26699C-BA30-4E43-A711-FC2401A7638D}" type="presParOf" srcId="{6E3BB367-8166-412F-BAE3-2D64570F8088}" destId="{15F43A0D-B3BA-4599-A893-BC0B195A906E}" srcOrd="6" destOrd="0" presId="urn:microsoft.com/office/officeart/2005/8/layout/radial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ED88E3E-1840-41B8-B938-BEBB9DD779F3}" type="doc">
      <dgm:prSet loTypeId="urn:microsoft.com/office/officeart/2005/8/layout/vList6" loCatId="list" qsTypeId="urn:microsoft.com/office/officeart/2005/8/quickstyle/simple1" qsCatId="simple" csTypeId="urn:microsoft.com/office/officeart/2005/8/colors/colorful5" csCatId="colorful" phldr="1"/>
      <dgm:spPr/>
      <dgm:t>
        <a:bodyPr/>
        <a:lstStyle/>
        <a:p>
          <a:endParaRPr lang="en-IN"/>
        </a:p>
      </dgm:t>
    </dgm:pt>
    <dgm:pt modelId="{FC30931A-4D77-4E78-886F-4FCEBCA8BC6E}">
      <dgm:prSet phldrT="[Text]" custT="1"/>
      <dgm:spPr>
        <a:xfrm>
          <a:off x="0" y="1093"/>
          <a:ext cx="2388870" cy="592261"/>
        </a:xfrm>
        <a:prstGeom prst="round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IN" sz="1800">
              <a:solidFill>
                <a:sysClr val="window" lastClr="FFFFFF"/>
              </a:solidFill>
              <a:latin typeface="Calibri" panose="020F0502020204030204"/>
              <a:ea typeface="+mn-ea"/>
              <a:cs typeface="+mn-cs"/>
            </a:rPr>
            <a:t>Daily record of room temperature</a:t>
          </a:r>
        </a:p>
      </dgm:t>
    </dgm:pt>
    <dgm:pt modelId="{4C9252A1-9AEB-4012-986C-262C9A6C6D11}" type="parTrans" cxnId="{1FE17419-C1D1-4789-8FA8-CD4AF65C4587}">
      <dgm:prSet/>
      <dgm:spPr/>
      <dgm:t>
        <a:bodyPr/>
        <a:lstStyle/>
        <a:p>
          <a:endParaRPr lang="en-IN" sz="1800"/>
        </a:p>
      </dgm:t>
    </dgm:pt>
    <dgm:pt modelId="{1CE50AB6-8E9D-4CBD-9A43-A5244621449C}" type="sibTrans" cxnId="{1FE17419-C1D1-4789-8FA8-CD4AF65C4587}">
      <dgm:prSet/>
      <dgm:spPr/>
      <dgm:t>
        <a:bodyPr/>
        <a:lstStyle/>
        <a:p>
          <a:endParaRPr lang="en-IN" sz="1800"/>
        </a:p>
      </dgm:t>
    </dgm:pt>
    <dgm:pt modelId="{F2CE9D28-D0E9-4EB2-A324-3ABB60A95EB5}">
      <dgm:prSet phldrT="[Text]" custT="1"/>
      <dgm:spPr>
        <a:xfrm>
          <a:off x="0" y="652581"/>
          <a:ext cx="2388870" cy="592261"/>
        </a:xfrm>
        <a:prstGeom prst="roundRect">
          <a:avLst/>
        </a:prstGeom>
        <a:solidFill>
          <a:srgbClr val="5B9BD5">
            <a:hueOff val="-1689636"/>
            <a:satOff val="-4355"/>
            <a:lumOff val="-2941"/>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IN" sz="1800">
              <a:solidFill>
                <a:sysClr val="window" lastClr="FFFFFF"/>
              </a:solidFill>
              <a:latin typeface="Calibri" panose="020F0502020204030204"/>
              <a:ea typeface="+mn-ea"/>
              <a:cs typeface="+mn-cs"/>
            </a:rPr>
            <a:t>Daily record of refrigerator temperature</a:t>
          </a:r>
        </a:p>
      </dgm:t>
    </dgm:pt>
    <dgm:pt modelId="{AF85BEFE-0ED7-4A33-BC85-92D5EFEAC464}" type="parTrans" cxnId="{F0EAA1FE-EC08-407C-9BF6-CD0706686D7F}">
      <dgm:prSet/>
      <dgm:spPr/>
      <dgm:t>
        <a:bodyPr/>
        <a:lstStyle/>
        <a:p>
          <a:endParaRPr lang="en-IN" sz="1800"/>
        </a:p>
      </dgm:t>
    </dgm:pt>
    <dgm:pt modelId="{0DC76F69-973E-43A9-99BD-C95D8FF06C1F}" type="sibTrans" cxnId="{F0EAA1FE-EC08-407C-9BF6-CD0706686D7F}">
      <dgm:prSet/>
      <dgm:spPr/>
      <dgm:t>
        <a:bodyPr/>
        <a:lstStyle/>
        <a:p>
          <a:endParaRPr lang="en-IN" sz="1800"/>
        </a:p>
      </dgm:t>
    </dgm:pt>
    <dgm:pt modelId="{137D7E50-B17B-4ADF-A9D5-0344BFE16370}">
      <dgm:prSet phldrT="[Text]" custT="1"/>
      <dgm:spPr>
        <a:xfrm>
          <a:off x="0" y="1304069"/>
          <a:ext cx="2388870" cy="592261"/>
        </a:xfrm>
        <a:prstGeom prst="roundRect">
          <a:avLst/>
        </a:prstGeom>
        <a:solidFill>
          <a:srgbClr val="5B9BD5">
            <a:hueOff val="-3379271"/>
            <a:satOff val="-8710"/>
            <a:lumOff val="-5883"/>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IN" sz="1800">
              <a:solidFill>
                <a:sysClr val="window" lastClr="FFFFFF"/>
              </a:solidFill>
              <a:latin typeface="Calibri" panose="020F0502020204030204"/>
              <a:ea typeface="+mn-ea"/>
              <a:cs typeface="+mn-cs"/>
            </a:rPr>
            <a:t>Equipment maintenance</a:t>
          </a:r>
        </a:p>
      </dgm:t>
    </dgm:pt>
    <dgm:pt modelId="{2F1F30FB-9C91-4B7E-A828-4E0BA5D0416C}" type="parTrans" cxnId="{4E61789F-DCD8-4A63-A2B9-83ACE5678076}">
      <dgm:prSet/>
      <dgm:spPr/>
      <dgm:t>
        <a:bodyPr/>
        <a:lstStyle/>
        <a:p>
          <a:endParaRPr lang="en-IN" sz="1800"/>
        </a:p>
      </dgm:t>
    </dgm:pt>
    <dgm:pt modelId="{2F182FFF-60EF-4836-8E61-A20E7E470DB7}" type="sibTrans" cxnId="{4E61789F-DCD8-4A63-A2B9-83ACE5678076}">
      <dgm:prSet/>
      <dgm:spPr/>
      <dgm:t>
        <a:bodyPr/>
        <a:lstStyle/>
        <a:p>
          <a:endParaRPr lang="en-IN" sz="1800"/>
        </a:p>
      </dgm:t>
    </dgm:pt>
    <dgm:pt modelId="{9518DE4C-EB4C-48DA-B766-7B22BEAD00AC}">
      <dgm:prSet phldrT="[Text]" custT="1"/>
      <dgm:spPr>
        <a:xfrm>
          <a:off x="0" y="1955556"/>
          <a:ext cx="2388870" cy="592261"/>
        </a:xfrm>
        <a:prstGeom prst="roundRect">
          <a:avLst/>
        </a:prstGeom>
        <a:solidFill>
          <a:srgbClr val="5B9BD5">
            <a:hueOff val="-5068907"/>
            <a:satOff val="-13064"/>
            <a:lumOff val="-8824"/>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IN" sz="1800">
              <a:solidFill>
                <a:sysClr val="window" lastClr="FFFFFF"/>
              </a:solidFill>
              <a:latin typeface="Calibri" panose="020F0502020204030204"/>
              <a:ea typeface="+mn-ea"/>
              <a:cs typeface="+mn-cs"/>
            </a:rPr>
            <a:t>Equipment Operation</a:t>
          </a:r>
        </a:p>
      </dgm:t>
    </dgm:pt>
    <dgm:pt modelId="{D9558BB5-206A-4A55-8779-56EF457998B9}" type="parTrans" cxnId="{5F167F40-ADE9-42E7-8B25-47EB6891B504}">
      <dgm:prSet/>
      <dgm:spPr/>
      <dgm:t>
        <a:bodyPr/>
        <a:lstStyle/>
        <a:p>
          <a:endParaRPr lang="en-IN" sz="1800"/>
        </a:p>
      </dgm:t>
    </dgm:pt>
    <dgm:pt modelId="{0CC102EC-99F9-4039-855E-91A0D6D8268E}" type="sibTrans" cxnId="{5F167F40-ADE9-42E7-8B25-47EB6891B504}">
      <dgm:prSet/>
      <dgm:spPr/>
      <dgm:t>
        <a:bodyPr/>
        <a:lstStyle/>
        <a:p>
          <a:endParaRPr lang="en-IN" sz="1800"/>
        </a:p>
      </dgm:t>
    </dgm:pt>
    <dgm:pt modelId="{2081412A-2B10-4376-8B35-2A8C3939905D}">
      <dgm:prSet phldrT="[Text]" custT="1"/>
      <dgm:spPr>
        <a:xfrm>
          <a:off x="0" y="2607044"/>
          <a:ext cx="2388870" cy="592261"/>
        </a:xfrm>
        <a:prstGeom prst="roundRect">
          <a:avLst/>
        </a:prstGeom>
        <a:solidFill>
          <a:srgbClr val="5B9BD5">
            <a:hueOff val="-6758543"/>
            <a:satOff val="-17419"/>
            <a:lumOff val="-11765"/>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IN" sz="1800">
              <a:solidFill>
                <a:sysClr val="window" lastClr="FFFFFF"/>
              </a:solidFill>
              <a:latin typeface="Calibri" panose="020F0502020204030204"/>
              <a:ea typeface="+mn-ea"/>
              <a:cs typeface="+mn-cs"/>
            </a:rPr>
            <a:t>Record in event log register</a:t>
          </a:r>
        </a:p>
      </dgm:t>
    </dgm:pt>
    <dgm:pt modelId="{5EA1986F-7004-4990-9216-B815D31F1DB6}" type="parTrans" cxnId="{BDCA7DB7-67FE-4CCB-908A-1F4825239BF9}">
      <dgm:prSet/>
      <dgm:spPr/>
      <dgm:t>
        <a:bodyPr/>
        <a:lstStyle/>
        <a:p>
          <a:endParaRPr lang="en-IN" sz="1800"/>
        </a:p>
      </dgm:t>
    </dgm:pt>
    <dgm:pt modelId="{50397429-5AD8-4CAB-B8BD-1E3B99E625B6}" type="sibTrans" cxnId="{BDCA7DB7-67FE-4CCB-908A-1F4825239BF9}">
      <dgm:prSet/>
      <dgm:spPr/>
      <dgm:t>
        <a:bodyPr/>
        <a:lstStyle/>
        <a:p>
          <a:endParaRPr lang="en-IN" sz="1800"/>
        </a:p>
      </dgm:t>
    </dgm:pt>
    <dgm:pt modelId="{EB643813-08E4-4FD5-B9C7-9E9ED9AC4002}" type="pres">
      <dgm:prSet presAssocID="{0ED88E3E-1840-41B8-B938-BEBB9DD779F3}" presName="Name0" presStyleCnt="0">
        <dgm:presLayoutVars>
          <dgm:dir/>
          <dgm:animLvl val="lvl"/>
          <dgm:resizeHandles/>
        </dgm:presLayoutVars>
      </dgm:prSet>
      <dgm:spPr/>
      <dgm:t>
        <a:bodyPr/>
        <a:lstStyle/>
        <a:p>
          <a:endParaRPr lang="en-US"/>
        </a:p>
      </dgm:t>
    </dgm:pt>
    <dgm:pt modelId="{4F99F816-A96A-48F5-A4C0-F7065E6F0ED2}" type="pres">
      <dgm:prSet presAssocID="{FC30931A-4D77-4E78-886F-4FCEBCA8BC6E}" presName="linNode" presStyleCnt="0"/>
      <dgm:spPr/>
    </dgm:pt>
    <dgm:pt modelId="{50CDD190-E011-4E73-B6CC-98561815EEC3}" type="pres">
      <dgm:prSet presAssocID="{FC30931A-4D77-4E78-886F-4FCEBCA8BC6E}" presName="parentShp" presStyleLbl="node1" presStyleIdx="0" presStyleCnt="5">
        <dgm:presLayoutVars>
          <dgm:bulletEnabled val="1"/>
        </dgm:presLayoutVars>
      </dgm:prSet>
      <dgm:spPr/>
      <dgm:t>
        <a:bodyPr/>
        <a:lstStyle/>
        <a:p>
          <a:endParaRPr lang="en-US"/>
        </a:p>
      </dgm:t>
    </dgm:pt>
    <dgm:pt modelId="{653BB3BE-FD8A-436A-9208-1F7CACCD0555}" type="pres">
      <dgm:prSet presAssocID="{FC30931A-4D77-4E78-886F-4FCEBCA8BC6E}" presName="childShp" presStyleLbl="bgAccFollowNode1" presStyleIdx="0" presStyleCnt="5">
        <dgm:presLayoutVars>
          <dgm:bulletEnabled val="1"/>
        </dgm:presLayoutVars>
      </dgm:prSet>
      <dgm:spPr>
        <a:xfrm>
          <a:off x="2388870" y="1093"/>
          <a:ext cx="3583305" cy="592261"/>
        </a:xfrm>
        <a:prstGeom prst="rightArrow">
          <a:avLst>
            <a:gd name="adj1" fmla="val 75000"/>
            <a:gd name="adj2" fmla="val 50000"/>
          </a:avLst>
        </a:prstGeom>
        <a:solidFill>
          <a:srgbClr val="5B9BD5">
            <a:tint val="40000"/>
            <a:alpha val="90000"/>
            <a:hueOff val="0"/>
            <a:satOff val="0"/>
            <a:lumOff val="0"/>
            <a:alphaOff val="0"/>
          </a:srgbClr>
        </a:solidFill>
        <a:ln w="12700" cap="flat" cmpd="sng" algn="ctr">
          <a:solidFill>
            <a:srgbClr val="5B9BD5">
              <a:tint val="40000"/>
              <a:alpha val="90000"/>
              <a:hueOff val="0"/>
              <a:satOff val="0"/>
              <a:lumOff val="0"/>
              <a:alphaOff val="0"/>
            </a:srgbClr>
          </a:solidFill>
          <a:prstDash val="solid"/>
          <a:miter lim="800000"/>
        </a:ln>
        <a:effectLst/>
      </dgm:spPr>
    </dgm:pt>
    <dgm:pt modelId="{6B984E03-7F52-4E4B-9A1B-140FBF58356A}" type="pres">
      <dgm:prSet presAssocID="{1CE50AB6-8E9D-4CBD-9A43-A5244621449C}" presName="spacing" presStyleCnt="0"/>
      <dgm:spPr/>
    </dgm:pt>
    <dgm:pt modelId="{C192F94C-293C-49BD-81E9-C5919B964FCB}" type="pres">
      <dgm:prSet presAssocID="{F2CE9D28-D0E9-4EB2-A324-3ABB60A95EB5}" presName="linNode" presStyleCnt="0"/>
      <dgm:spPr/>
    </dgm:pt>
    <dgm:pt modelId="{164AC243-CBCF-4B8F-8457-772198B881B1}" type="pres">
      <dgm:prSet presAssocID="{F2CE9D28-D0E9-4EB2-A324-3ABB60A95EB5}" presName="parentShp" presStyleLbl="node1" presStyleIdx="1" presStyleCnt="5">
        <dgm:presLayoutVars>
          <dgm:bulletEnabled val="1"/>
        </dgm:presLayoutVars>
      </dgm:prSet>
      <dgm:spPr/>
      <dgm:t>
        <a:bodyPr/>
        <a:lstStyle/>
        <a:p>
          <a:endParaRPr lang="en-US"/>
        </a:p>
      </dgm:t>
    </dgm:pt>
    <dgm:pt modelId="{894A37D2-C396-4AC1-8268-F38F93F6A389}" type="pres">
      <dgm:prSet presAssocID="{F2CE9D28-D0E9-4EB2-A324-3ABB60A95EB5}" presName="childShp" presStyleLbl="bgAccFollowNode1" presStyleIdx="1" presStyleCnt="5">
        <dgm:presLayoutVars>
          <dgm:bulletEnabled val="1"/>
        </dgm:presLayoutVars>
      </dgm:prSet>
      <dgm:spPr>
        <a:xfrm>
          <a:off x="2388870" y="652581"/>
          <a:ext cx="3583305" cy="592261"/>
        </a:xfrm>
        <a:prstGeom prst="rightArrow">
          <a:avLst>
            <a:gd name="adj1" fmla="val 75000"/>
            <a:gd name="adj2" fmla="val 50000"/>
          </a:avLst>
        </a:prstGeom>
        <a:solidFill>
          <a:srgbClr val="5B9BD5">
            <a:tint val="40000"/>
            <a:alpha val="90000"/>
            <a:hueOff val="-1684941"/>
            <a:satOff val="-5708"/>
            <a:lumOff val="-732"/>
            <a:alphaOff val="0"/>
          </a:srgbClr>
        </a:solidFill>
        <a:ln w="12700" cap="flat" cmpd="sng" algn="ctr">
          <a:solidFill>
            <a:srgbClr val="5B9BD5">
              <a:tint val="40000"/>
              <a:alpha val="90000"/>
              <a:hueOff val="-1684941"/>
              <a:satOff val="-5708"/>
              <a:lumOff val="-732"/>
              <a:alphaOff val="0"/>
            </a:srgbClr>
          </a:solidFill>
          <a:prstDash val="solid"/>
          <a:miter lim="800000"/>
        </a:ln>
        <a:effectLst/>
      </dgm:spPr>
    </dgm:pt>
    <dgm:pt modelId="{073C8A19-7A2E-4F81-A1A8-4595C7E74DC8}" type="pres">
      <dgm:prSet presAssocID="{0DC76F69-973E-43A9-99BD-C95D8FF06C1F}" presName="spacing" presStyleCnt="0"/>
      <dgm:spPr/>
    </dgm:pt>
    <dgm:pt modelId="{17C68A19-3DD0-4C3F-8727-64984CEF030C}" type="pres">
      <dgm:prSet presAssocID="{137D7E50-B17B-4ADF-A9D5-0344BFE16370}" presName="linNode" presStyleCnt="0"/>
      <dgm:spPr/>
    </dgm:pt>
    <dgm:pt modelId="{AA4C3CFD-D920-47EB-986A-6BCF34348E5A}" type="pres">
      <dgm:prSet presAssocID="{137D7E50-B17B-4ADF-A9D5-0344BFE16370}" presName="parentShp" presStyleLbl="node1" presStyleIdx="2" presStyleCnt="5">
        <dgm:presLayoutVars>
          <dgm:bulletEnabled val="1"/>
        </dgm:presLayoutVars>
      </dgm:prSet>
      <dgm:spPr/>
      <dgm:t>
        <a:bodyPr/>
        <a:lstStyle/>
        <a:p>
          <a:endParaRPr lang="en-US"/>
        </a:p>
      </dgm:t>
    </dgm:pt>
    <dgm:pt modelId="{CAFBE443-95F9-4B5A-926F-0703DE1A8391}" type="pres">
      <dgm:prSet presAssocID="{137D7E50-B17B-4ADF-A9D5-0344BFE16370}" presName="childShp" presStyleLbl="bgAccFollowNode1" presStyleIdx="2" presStyleCnt="5">
        <dgm:presLayoutVars>
          <dgm:bulletEnabled val="1"/>
        </dgm:presLayoutVars>
      </dgm:prSet>
      <dgm:spPr>
        <a:xfrm>
          <a:off x="2388870" y="1304069"/>
          <a:ext cx="3583305" cy="592261"/>
        </a:xfrm>
        <a:prstGeom prst="rightArrow">
          <a:avLst>
            <a:gd name="adj1" fmla="val 75000"/>
            <a:gd name="adj2" fmla="val 50000"/>
          </a:avLst>
        </a:prstGeom>
        <a:solidFill>
          <a:srgbClr val="5B9BD5">
            <a:tint val="40000"/>
            <a:alpha val="90000"/>
            <a:hueOff val="-3369881"/>
            <a:satOff val="-11416"/>
            <a:lumOff val="-1464"/>
            <a:alphaOff val="0"/>
          </a:srgbClr>
        </a:solidFill>
        <a:ln w="12700" cap="flat" cmpd="sng" algn="ctr">
          <a:solidFill>
            <a:srgbClr val="5B9BD5">
              <a:tint val="40000"/>
              <a:alpha val="90000"/>
              <a:hueOff val="-3369881"/>
              <a:satOff val="-11416"/>
              <a:lumOff val="-1464"/>
              <a:alphaOff val="0"/>
            </a:srgbClr>
          </a:solidFill>
          <a:prstDash val="solid"/>
          <a:miter lim="800000"/>
        </a:ln>
        <a:effectLst/>
      </dgm:spPr>
    </dgm:pt>
    <dgm:pt modelId="{5AE8E2DB-9646-4DE0-A34E-B23D8EDD3718}" type="pres">
      <dgm:prSet presAssocID="{2F182FFF-60EF-4836-8E61-A20E7E470DB7}" presName="spacing" presStyleCnt="0"/>
      <dgm:spPr/>
    </dgm:pt>
    <dgm:pt modelId="{D221D487-1EB6-4C96-B34E-D166568A6C89}" type="pres">
      <dgm:prSet presAssocID="{9518DE4C-EB4C-48DA-B766-7B22BEAD00AC}" presName="linNode" presStyleCnt="0"/>
      <dgm:spPr/>
    </dgm:pt>
    <dgm:pt modelId="{48C19FE9-1D47-4852-A019-0FC40DA0410A}" type="pres">
      <dgm:prSet presAssocID="{9518DE4C-EB4C-48DA-B766-7B22BEAD00AC}" presName="parentShp" presStyleLbl="node1" presStyleIdx="3" presStyleCnt="5">
        <dgm:presLayoutVars>
          <dgm:bulletEnabled val="1"/>
        </dgm:presLayoutVars>
      </dgm:prSet>
      <dgm:spPr/>
      <dgm:t>
        <a:bodyPr/>
        <a:lstStyle/>
        <a:p>
          <a:endParaRPr lang="en-US"/>
        </a:p>
      </dgm:t>
    </dgm:pt>
    <dgm:pt modelId="{A4954726-880C-4FBA-B834-94EBF7B7ADAE}" type="pres">
      <dgm:prSet presAssocID="{9518DE4C-EB4C-48DA-B766-7B22BEAD00AC}" presName="childShp" presStyleLbl="bgAccFollowNode1" presStyleIdx="3" presStyleCnt="5">
        <dgm:presLayoutVars>
          <dgm:bulletEnabled val="1"/>
        </dgm:presLayoutVars>
      </dgm:prSet>
      <dgm:spPr>
        <a:xfrm>
          <a:off x="2388870" y="1955556"/>
          <a:ext cx="3583305" cy="592261"/>
        </a:xfrm>
        <a:prstGeom prst="rightArrow">
          <a:avLst>
            <a:gd name="adj1" fmla="val 75000"/>
            <a:gd name="adj2" fmla="val 50000"/>
          </a:avLst>
        </a:prstGeom>
        <a:solidFill>
          <a:srgbClr val="5B9BD5">
            <a:tint val="40000"/>
            <a:alpha val="90000"/>
            <a:hueOff val="-5054821"/>
            <a:satOff val="-17124"/>
            <a:lumOff val="-2196"/>
            <a:alphaOff val="0"/>
          </a:srgbClr>
        </a:solidFill>
        <a:ln w="12700" cap="flat" cmpd="sng" algn="ctr">
          <a:solidFill>
            <a:srgbClr val="5B9BD5">
              <a:tint val="40000"/>
              <a:alpha val="90000"/>
              <a:hueOff val="-5054821"/>
              <a:satOff val="-17124"/>
              <a:lumOff val="-2196"/>
              <a:alphaOff val="0"/>
            </a:srgbClr>
          </a:solidFill>
          <a:prstDash val="solid"/>
          <a:miter lim="800000"/>
        </a:ln>
        <a:effectLst/>
      </dgm:spPr>
    </dgm:pt>
    <dgm:pt modelId="{1C77B6A7-3628-4D44-856C-D7027EB16B43}" type="pres">
      <dgm:prSet presAssocID="{0CC102EC-99F9-4039-855E-91A0D6D8268E}" presName="spacing" presStyleCnt="0"/>
      <dgm:spPr/>
    </dgm:pt>
    <dgm:pt modelId="{265046CD-5300-45BA-9703-DD29BC6297E8}" type="pres">
      <dgm:prSet presAssocID="{2081412A-2B10-4376-8B35-2A8C3939905D}" presName="linNode" presStyleCnt="0"/>
      <dgm:spPr/>
    </dgm:pt>
    <dgm:pt modelId="{65A7432E-34DC-4000-807E-7AC06594CB43}" type="pres">
      <dgm:prSet presAssocID="{2081412A-2B10-4376-8B35-2A8C3939905D}" presName="parentShp" presStyleLbl="node1" presStyleIdx="4" presStyleCnt="5">
        <dgm:presLayoutVars>
          <dgm:bulletEnabled val="1"/>
        </dgm:presLayoutVars>
      </dgm:prSet>
      <dgm:spPr/>
      <dgm:t>
        <a:bodyPr/>
        <a:lstStyle/>
        <a:p>
          <a:endParaRPr lang="en-US"/>
        </a:p>
      </dgm:t>
    </dgm:pt>
    <dgm:pt modelId="{9D30353C-A5D3-4720-824E-541B8A6D4D84}" type="pres">
      <dgm:prSet presAssocID="{2081412A-2B10-4376-8B35-2A8C3939905D}" presName="childShp" presStyleLbl="bgAccFollowNode1" presStyleIdx="4" presStyleCnt="5">
        <dgm:presLayoutVars>
          <dgm:bulletEnabled val="1"/>
        </dgm:presLayoutVars>
      </dgm:prSet>
      <dgm:spPr>
        <a:xfrm>
          <a:off x="2388870" y="2607044"/>
          <a:ext cx="3583305" cy="592261"/>
        </a:xfrm>
        <a:prstGeom prst="rightArrow">
          <a:avLst>
            <a:gd name="adj1" fmla="val 75000"/>
            <a:gd name="adj2" fmla="val 50000"/>
          </a:avLst>
        </a:prstGeom>
        <a:solidFill>
          <a:srgbClr val="5B9BD5">
            <a:tint val="40000"/>
            <a:alpha val="90000"/>
            <a:hueOff val="-6739762"/>
            <a:satOff val="-22832"/>
            <a:lumOff val="-2928"/>
            <a:alphaOff val="0"/>
          </a:srgbClr>
        </a:solidFill>
        <a:ln w="12700" cap="flat" cmpd="sng" algn="ctr">
          <a:solidFill>
            <a:srgbClr val="5B9BD5">
              <a:tint val="40000"/>
              <a:alpha val="90000"/>
              <a:hueOff val="-6739762"/>
              <a:satOff val="-22832"/>
              <a:lumOff val="-2928"/>
              <a:alphaOff val="0"/>
            </a:srgbClr>
          </a:solidFill>
          <a:prstDash val="solid"/>
          <a:miter lim="800000"/>
        </a:ln>
        <a:effectLst/>
      </dgm:spPr>
    </dgm:pt>
  </dgm:ptLst>
  <dgm:cxnLst>
    <dgm:cxn modelId="{3164BDA0-46EB-4E04-8243-CAA2A4769069}" type="presOf" srcId="{9518DE4C-EB4C-48DA-B766-7B22BEAD00AC}" destId="{48C19FE9-1D47-4852-A019-0FC40DA0410A}" srcOrd="0" destOrd="0" presId="urn:microsoft.com/office/officeart/2005/8/layout/vList6"/>
    <dgm:cxn modelId="{4E61789F-DCD8-4A63-A2B9-83ACE5678076}" srcId="{0ED88E3E-1840-41B8-B938-BEBB9DD779F3}" destId="{137D7E50-B17B-4ADF-A9D5-0344BFE16370}" srcOrd="2" destOrd="0" parTransId="{2F1F30FB-9C91-4B7E-A828-4E0BA5D0416C}" sibTransId="{2F182FFF-60EF-4836-8E61-A20E7E470DB7}"/>
    <dgm:cxn modelId="{7544E004-C779-4B40-A4DB-8A526F43268C}" type="presOf" srcId="{137D7E50-B17B-4ADF-A9D5-0344BFE16370}" destId="{AA4C3CFD-D920-47EB-986A-6BCF34348E5A}" srcOrd="0" destOrd="0" presId="urn:microsoft.com/office/officeart/2005/8/layout/vList6"/>
    <dgm:cxn modelId="{5F167F40-ADE9-42E7-8B25-47EB6891B504}" srcId="{0ED88E3E-1840-41B8-B938-BEBB9DD779F3}" destId="{9518DE4C-EB4C-48DA-B766-7B22BEAD00AC}" srcOrd="3" destOrd="0" parTransId="{D9558BB5-206A-4A55-8779-56EF457998B9}" sibTransId="{0CC102EC-99F9-4039-855E-91A0D6D8268E}"/>
    <dgm:cxn modelId="{A614093F-6F1F-4CFF-9C85-0E16A96880AC}" type="presOf" srcId="{FC30931A-4D77-4E78-886F-4FCEBCA8BC6E}" destId="{50CDD190-E011-4E73-B6CC-98561815EEC3}" srcOrd="0" destOrd="0" presId="urn:microsoft.com/office/officeart/2005/8/layout/vList6"/>
    <dgm:cxn modelId="{BDCA7DB7-67FE-4CCB-908A-1F4825239BF9}" srcId="{0ED88E3E-1840-41B8-B938-BEBB9DD779F3}" destId="{2081412A-2B10-4376-8B35-2A8C3939905D}" srcOrd="4" destOrd="0" parTransId="{5EA1986F-7004-4990-9216-B815D31F1DB6}" sibTransId="{50397429-5AD8-4CAB-B8BD-1E3B99E625B6}"/>
    <dgm:cxn modelId="{F1C67D55-1184-45E6-AB54-D09D105A4F39}" type="presOf" srcId="{2081412A-2B10-4376-8B35-2A8C3939905D}" destId="{65A7432E-34DC-4000-807E-7AC06594CB43}" srcOrd="0" destOrd="0" presId="urn:microsoft.com/office/officeart/2005/8/layout/vList6"/>
    <dgm:cxn modelId="{B5D16289-1127-4439-9B6A-8CC2C9B84FF2}" type="presOf" srcId="{0ED88E3E-1840-41B8-B938-BEBB9DD779F3}" destId="{EB643813-08E4-4FD5-B9C7-9E9ED9AC4002}" srcOrd="0" destOrd="0" presId="urn:microsoft.com/office/officeart/2005/8/layout/vList6"/>
    <dgm:cxn modelId="{1FE17419-C1D1-4789-8FA8-CD4AF65C4587}" srcId="{0ED88E3E-1840-41B8-B938-BEBB9DD779F3}" destId="{FC30931A-4D77-4E78-886F-4FCEBCA8BC6E}" srcOrd="0" destOrd="0" parTransId="{4C9252A1-9AEB-4012-986C-262C9A6C6D11}" sibTransId="{1CE50AB6-8E9D-4CBD-9A43-A5244621449C}"/>
    <dgm:cxn modelId="{F0EAA1FE-EC08-407C-9BF6-CD0706686D7F}" srcId="{0ED88E3E-1840-41B8-B938-BEBB9DD779F3}" destId="{F2CE9D28-D0E9-4EB2-A324-3ABB60A95EB5}" srcOrd="1" destOrd="0" parTransId="{AF85BEFE-0ED7-4A33-BC85-92D5EFEAC464}" sibTransId="{0DC76F69-973E-43A9-99BD-C95D8FF06C1F}"/>
    <dgm:cxn modelId="{68CAB350-D16E-4643-A947-9C6F6E43390F}" type="presOf" srcId="{F2CE9D28-D0E9-4EB2-A324-3ABB60A95EB5}" destId="{164AC243-CBCF-4B8F-8457-772198B881B1}" srcOrd="0" destOrd="0" presId="urn:microsoft.com/office/officeart/2005/8/layout/vList6"/>
    <dgm:cxn modelId="{F2E040A0-4C4D-42AD-BA2F-35C7535AFB8A}" type="presParOf" srcId="{EB643813-08E4-4FD5-B9C7-9E9ED9AC4002}" destId="{4F99F816-A96A-48F5-A4C0-F7065E6F0ED2}" srcOrd="0" destOrd="0" presId="urn:microsoft.com/office/officeart/2005/8/layout/vList6"/>
    <dgm:cxn modelId="{BBDF8BBF-F0B9-4076-97B0-25DFC6167599}" type="presParOf" srcId="{4F99F816-A96A-48F5-A4C0-F7065E6F0ED2}" destId="{50CDD190-E011-4E73-B6CC-98561815EEC3}" srcOrd="0" destOrd="0" presId="urn:microsoft.com/office/officeart/2005/8/layout/vList6"/>
    <dgm:cxn modelId="{B98A407F-5B16-436B-88A5-53382CF8AE43}" type="presParOf" srcId="{4F99F816-A96A-48F5-A4C0-F7065E6F0ED2}" destId="{653BB3BE-FD8A-436A-9208-1F7CACCD0555}" srcOrd="1" destOrd="0" presId="urn:microsoft.com/office/officeart/2005/8/layout/vList6"/>
    <dgm:cxn modelId="{E14D27A8-29D9-444C-B847-E99670C8C352}" type="presParOf" srcId="{EB643813-08E4-4FD5-B9C7-9E9ED9AC4002}" destId="{6B984E03-7F52-4E4B-9A1B-140FBF58356A}" srcOrd="1" destOrd="0" presId="urn:microsoft.com/office/officeart/2005/8/layout/vList6"/>
    <dgm:cxn modelId="{C41A5310-5224-47D8-95AA-9B6EEE9220B0}" type="presParOf" srcId="{EB643813-08E4-4FD5-B9C7-9E9ED9AC4002}" destId="{C192F94C-293C-49BD-81E9-C5919B964FCB}" srcOrd="2" destOrd="0" presId="urn:microsoft.com/office/officeart/2005/8/layout/vList6"/>
    <dgm:cxn modelId="{B6A7372F-7706-4B5F-B603-E8BD6395A16D}" type="presParOf" srcId="{C192F94C-293C-49BD-81E9-C5919B964FCB}" destId="{164AC243-CBCF-4B8F-8457-772198B881B1}" srcOrd="0" destOrd="0" presId="urn:microsoft.com/office/officeart/2005/8/layout/vList6"/>
    <dgm:cxn modelId="{C467E55C-B9E7-4C87-8A67-F9624123E02E}" type="presParOf" srcId="{C192F94C-293C-49BD-81E9-C5919B964FCB}" destId="{894A37D2-C396-4AC1-8268-F38F93F6A389}" srcOrd="1" destOrd="0" presId="urn:microsoft.com/office/officeart/2005/8/layout/vList6"/>
    <dgm:cxn modelId="{D1815D51-F772-4C90-B140-DD96881BD6CE}" type="presParOf" srcId="{EB643813-08E4-4FD5-B9C7-9E9ED9AC4002}" destId="{073C8A19-7A2E-4F81-A1A8-4595C7E74DC8}" srcOrd="3" destOrd="0" presId="urn:microsoft.com/office/officeart/2005/8/layout/vList6"/>
    <dgm:cxn modelId="{8B082FAD-8C01-49FD-996F-20A11A38AFD9}" type="presParOf" srcId="{EB643813-08E4-4FD5-B9C7-9E9ED9AC4002}" destId="{17C68A19-3DD0-4C3F-8727-64984CEF030C}" srcOrd="4" destOrd="0" presId="urn:microsoft.com/office/officeart/2005/8/layout/vList6"/>
    <dgm:cxn modelId="{DD4F8E4D-BD87-4F06-848A-CE41BCE277CC}" type="presParOf" srcId="{17C68A19-3DD0-4C3F-8727-64984CEF030C}" destId="{AA4C3CFD-D920-47EB-986A-6BCF34348E5A}" srcOrd="0" destOrd="0" presId="urn:microsoft.com/office/officeart/2005/8/layout/vList6"/>
    <dgm:cxn modelId="{2035D07E-A0ED-4332-B6CD-8F47E513C82C}" type="presParOf" srcId="{17C68A19-3DD0-4C3F-8727-64984CEF030C}" destId="{CAFBE443-95F9-4B5A-926F-0703DE1A8391}" srcOrd="1" destOrd="0" presId="urn:microsoft.com/office/officeart/2005/8/layout/vList6"/>
    <dgm:cxn modelId="{C7A93FFE-2C42-472C-9AE3-D0B7D30B2CC2}" type="presParOf" srcId="{EB643813-08E4-4FD5-B9C7-9E9ED9AC4002}" destId="{5AE8E2DB-9646-4DE0-A34E-B23D8EDD3718}" srcOrd="5" destOrd="0" presId="urn:microsoft.com/office/officeart/2005/8/layout/vList6"/>
    <dgm:cxn modelId="{E38E5CA3-C305-49DA-9645-46A359579C55}" type="presParOf" srcId="{EB643813-08E4-4FD5-B9C7-9E9ED9AC4002}" destId="{D221D487-1EB6-4C96-B34E-D166568A6C89}" srcOrd="6" destOrd="0" presId="urn:microsoft.com/office/officeart/2005/8/layout/vList6"/>
    <dgm:cxn modelId="{9D131A87-E0FA-406E-9F09-59E9B227A81D}" type="presParOf" srcId="{D221D487-1EB6-4C96-B34E-D166568A6C89}" destId="{48C19FE9-1D47-4852-A019-0FC40DA0410A}" srcOrd="0" destOrd="0" presId="urn:microsoft.com/office/officeart/2005/8/layout/vList6"/>
    <dgm:cxn modelId="{B02D372E-2E00-43AB-A68A-F46AC0169C93}" type="presParOf" srcId="{D221D487-1EB6-4C96-B34E-D166568A6C89}" destId="{A4954726-880C-4FBA-B834-94EBF7B7ADAE}" srcOrd="1" destOrd="0" presId="urn:microsoft.com/office/officeart/2005/8/layout/vList6"/>
    <dgm:cxn modelId="{38EB587F-4733-45CD-96E7-D02EFC592CC9}" type="presParOf" srcId="{EB643813-08E4-4FD5-B9C7-9E9ED9AC4002}" destId="{1C77B6A7-3628-4D44-856C-D7027EB16B43}" srcOrd="7" destOrd="0" presId="urn:microsoft.com/office/officeart/2005/8/layout/vList6"/>
    <dgm:cxn modelId="{B9046F2E-7608-40BA-B05D-1B956D9C56B1}" type="presParOf" srcId="{EB643813-08E4-4FD5-B9C7-9E9ED9AC4002}" destId="{265046CD-5300-45BA-9703-DD29BC6297E8}" srcOrd="8" destOrd="0" presId="urn:microsoft.com/office/officeart/2005/8/layout/vList6"/>
    <dgm:cxn modelId="{1B2C195D-37F2-4EF9-8AD7-AF286159DE0F}" type="presParOf" srcId="{265046CD-5300-45BA-9703-DD29BC6297E8}" destId="{65A7432E-34DC-4000-807E-7AC06594CB43}" srcOrd="0" destOrd="0" presId="urn:microsoft.com/office/officeart/2005/8/layout/vList6"/>
    <dgm:cxn modelId="{2DF0E8EF-C67A-4700-90B0-97E133AD99A7}" type="presParOf" srcId="{265046CD-5300-45BA-9703-DD29BC6297E8}" destId="{9D30353C-A5D3-4720-824E-541B8A6D4D84}" srcOrd="1" destOrd="0" presId="urn:microsoft.com/office/officeart/2005/8/layout/vList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6CD5E2-04D8-4020-8324-69DC78E84E01}">
      <dsp:nvSpPr>
        <dsp:cNvPr id="0" name=""/>
        <dsp:cNvSpPr/>
      </dsp:nvSpPr>
      <dsp:spPr>
        <a:xfrm>
          <a:off x="9818566" y="5089234"/>
          <a:ext cx="91440" cy="266872"/>
        </a:xfrm>
        <a:custGeom>
          <a:avLst/>
          <a:gdLst/>
          <a:ahLst/>
          <a:cxnLst/>
          <a:rect l="0" t="0" r="0" b="0"/>
          <a:pathLst>
            <a:path>
              <a:moveTo>
                <a:pt x="45720" y="0"/>
              </a:moveTo>
              <a:lnTo>
                <a:pt x="45720" y="26687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1D73575-4753-4761-ADEC-154D059CD118}">
      <dsp:nvSpPr>
        <dsp:cNvPr id="0" name=""/>
        <dsp:cNvSpPr/>
      </dsp:nvSpPr>
      <dsp:spPr>
        <a:xfrm>
          <a:off x="9818566" y="4186951"/>
          <a:ext cx="91440" cy="266872"/>
        </a:xfrm>
        <a:custGeom>
          <a:avLst/>
          <a:gdLst/>
          <a:ahLst/>
          <a:cxnLst/>
          <a:rect l="0" t="0" r="0" b="0"/>
          <a:pathLst>
            <a:path>
              <a:moveTo>
                <a:pt x="45720" y="0"/>
              </a:moveTo>
              <a:lnTo>
                <a:pt x="45720" y="26687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AD0C802-25B9-4C8B-B410-13EC9A200742}">
      <dsp:nvSpPr>
        <dsp:cNvPr id="0" name=""/>
        <dsp:cNvSpPr/>
      </dsp:nvSpPr>
      <dsp:spPr>
        <a:xfrm>
          <a:off x="9818566" y="3284667"/>
          <a:ext cx="91440" cy="266872"/>
        </a:xfrm>
        <a:custGeom>
          <a:avLst/>
          <a:gdLst/>
          <a:ahLst/>
          <a:cxnLst/>
          <a:rect l="0" t="0" r="0" b="0"/>
          <a:pathLst>
            <a:path>
              <a:moveTo>
                <a:pt x="45720" y="0"/>
              </a:moveTo>
              <a:lnTo>
                <a:pt x="45720" y="26687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FBE4894-EFFC-48DD-91CF-61D742F93D5F}">
      <dsp:nvSpPr>
        <dsp:cNvPr id="0" name=""/>
        <dsp:cNvSpPr/>
      </dsp:nvSpPr>
      <dsp:spPr>
        <a:xfrm>
          <a:off x="7108498" y="1395833"/>
          <a:ext cx="2755788" cy="1096833"/>
        </a:xfrm>
        <a:custGeom>
          <a:avLst/>
          <a:gdLst/>
          <a:ahLst/>
          <a:cxnLst/>
          <a:rect l="0" t="0" r="0" b="0"/>
          <a:pathLst>
            <a:path>
              <a:moveTo>
                <a:pt x="0" y="0"/>
              </a:moveTo>
              <a:lnTo>
                <a:pt x="0" y="963396"/>
              </a:lnTo>
              <a:lnTo>
                <a:pt x="2755788" y="963396"/>
              </a:lnTo>
              <a:lnTo>
                <a:pt x="2755788" y="1096833"/>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F55FC70-A252-4BC6-A621-826E66F395A1}">
      <dsp:nvSpPr>
        <dsp:cNvPr id="0" name=""/>
        <dsp:cNvSpPr/>
      </dsp:nvSpPr>
      <dsp:spPr>
        <a:xfrm>
          <a:off x="7557746" y="5089234"/>
          <a:ext cx="768846" cy="266872"/>
        </a:xfrm>
        <a:custGeom>
          <a:avLst/>
          <a:gdLst/>
          <a:ahLst/>
          <a:cxnLst/>
          <a:rect l="0" t="0" r="0" b="0"/>
          <a:pathLst>
            <a:path>
              <a:moveTo>
                <a:pt x="0" y="0"/>
              </a:moveTo>
              <a:lnTo>
                <a:pt x="0" y="133436"/>
              </a:lnTo>
              <a:lnTo>
                <a:pt x="768846" y="133436"/>
              </a:lnTo>
              <a:lnTo>
                <a:pt x="768846" y="26687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F5C115A-355A-44B0-91DB-A37235997771}">
      <dsp:nvSpPr>
        <dsp:cNvPr id="0" name=""/>
        <dsp:cNvSpPr/>
      </dsp:nvSpPr>
      <dsp:spPr>
        <a:xfrm>
          <a:off x="6788899" y="5089234"/>
          <a:ext cx="768846" cy="266872"/>
        </a:xfrm>
        <a:custGeom>
          <a:avLst/>
          <a:gdLst/>
          <a:ahLst/>
          <a:cxnLst/>
          <a:rect l="0" t="0" r="0" b="0"/>
          <a:pathLst>
            <a:path>
              <a:moveTo>
                <a:pt x="768846" y="0"/>
              </a:moveTo>
              <a:lnTo>
                <a:pt x="768846" y="133436"/>
              </a:lnTo>
              <a:lnTo>
                <a:pt x="0" y="133436"/>
              </a:lnTo>
              <a:lnTo>
                <a:pt x="0" y="26687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23161FD-2B51-4C78-BE58-5BB3B21AD134}">
      <dsp:nvSpPr>
        <dsp:cNvPr id="0" name=""/>
        <dsp:cNvSpPr/>
      </dsp:nvSpPr>
      <dsp:spPr>
        <a:xfrm>
          <a:off x="4482358" y="4186951"/>
          <a:ext cx="3075387" cy="266872"/>
        </a:xfrm>
        <a:custGeom>
          <a:avLst/>
          <a:gdLst/>
          <a:ahLst/>
          <a:cxnLst/>
          <a:rect l="0" t="0" r="0" b="0"/>
          <a:pathLst>
            <a:path>
              <a:moveTo>
                <a:pt x="0" y="0"/>
              </a:moveTo>
              <a:lnTo>
                <a:pt x="0" y="133436"/>
              </a:lnTo>
              <a:lnTo>
                <a:pt x="3075387" y="133436"/>
              </a:lnTo>
              <a:lnTo>
                <a:pt x="3075387" y="26687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CB555D9-8D98-4567-9982-D0CF3521D455}">
      <dsp:nvSpPr>
        <dsp:cNvPr id="0" name=""/>
        <dsp:cNvSpPr/>
      </dsp:nvSpPr>
      <dsp:spPr>
        <a:xfrm>
          <a:off x="4482358" y="5089234"/>
          <a:ext cx="768846" cy="266872"/>
        </a:xfrm>
        <a:custGeom>
          <a:avLst/>
          <a:gdLst/>
          <a:ahLst/>
          <a:cxnLst/>
          <a:rect l="0" t="0" r="0" b="0"/>
          <a:pathLst>
            <a:path>
              <a:moveTo>
                <a:pt x="0" y="0"/>
              </a:moveTo>
              <a:lnTo>
                <a:pt x="0" y="133436"/>
              </a:lnTo>
              <a:lnTo>
                <a:pt x="768846" y="133436"/>
              </a:lnTo>
              <a:lnTo>
                <a:pt x="768846" y="26687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BE9F6A3-145E-4243-B4DE-8C7E042167EF}">
      <dsp:nvSpPr>
        <dsp:cNvPr id="0" name=""/>
        <dsp:cNvSpPr/>
      </dsp:nvSpPr>
      <dsp:spPr>
        <a:xfrm>
          <a:off x="3713511" y="5089234"/>
          <a:ext cx="768846" cy="266872"/>
        </a:xfrm>
        <a:custGeom>
          <a:avLst/>
          <a:gdLst/>
          <a:ahLst/>
          <a:cxnLst/>
          <a:rect l="0" t="0" r="0" b="0"/>
          <a:pathLst>
            <a:path>
              <a:moveTo>
                <a:pt x="768846" y="0"/>
              </a:moveTo>
              <a:lnTo>
                <a:pt x="768846" y="133436"/>
              </a:lnTo>
              <a:lnTo>
                <a:pt x="0" y="133436"/>
              </a:lnTo>
              <a:lnTo>
                <a:pt x="0" y="26687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8CB7019-96D2-4FD0-9503-2649F64F55DF}">
      <dsp:nvSpPr>
        <dsp:cNvPr id="0" name=""/>
        <dsp:cNvSpPr/>
      </dsp:nvSpPr>
      <dsp:spPr>
        <a:xfrm>
          <a:off x="4436638" y="4186951"/>
          <a:ext cx="91440" cy="266872"/>
        </a:xfrm>
        <a:custGeom>
          <a:avLst/>
          <a:gdLst/>
          <a:ahLst/>
          <a:cxnLst/>
          <a:rect l="0" t="0" r="0" b="0"/>
          <a:pathLst>
            <a:path>
              <a:moveTo>
                <a:pt x="45720" y="0"/>
              </a:moveTo>
              <a:lnTo>
                <a:pt x="45720" y="26687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6D1927A-740C-45CD-8854-E0F38E04ED2C}">
      <dsp:nvSpPr>
        <dsp:cNvPr id="0" name=""/>
        <dsp:cNvSpPr/>
      </dsp:nvSpPr>
      <dsp:spPr>
        <a:xfrm>
          <a:off x="1406970" y="5089234"/>
          <a:ext cx="768846" cy="266872"/>
        </a:xfrm>
        <a:custGeom>
          <a:avLst/>
          <a:gdLst/>
          <a:ahLst/>
          <a:cxnLst/>
          <a:rect l="0" t="0" r="0" b="0"/>
          <a:pathLst>
            <a:path>
              <a:moveTo>
                <a:pt x="0" y="0"/>
              </a:moveTo>
              <a:lnTo>
                <a:pt x="0" y="133436"/>
              </a:lnTo>
              <a:lnTo>
                <a:pt x="768846" y="133436"/>
              </a:lnTo>
              <a:lnTo>
                <a:pt x="768846" y="26687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BA379A1-BA2E-4FD9-A825-99E89CBCAEBD}">
      <dsp:nvSpPr>
        <dsp:cNvPr id="0" name=""/>
        <dsp:cNvSpPr/>
      </dsp:nvSpPr>
      <dsp:spPr>
        <a:xfrm>
          <a:off x="638124" y="5089234"/>
          <a:ext cx="768846" cy="266872"/>
        </a:xfrm>
        <a:custGeom>
          <a:avLst/>
          <a:gdLst/>
          <a:ahLst/>
          <a:cxnLst/>
          <a:rect l="0" t="0" r="0" b="0"/>
          <a:pathLst>
            <a:path>
              <a:moveTo>
                <a:pt x="768846" y="0"/>
              </a:moveTo>
              <a:lnTo>
                <a:pt x="768846" y="133436"/>
              </a:lnTo>
              <a:lnTo>
                <a:pt x="0" y="133436"/>
              </a:lnTo>
              <a:lnTo>
                <a:pt x="0" y="26687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33B7FD5-6780-409D-964A-A26648F2B20D}">
      <dsp:nvSpPr>
        <dsp:cNvPr id="0" name=""/>
        <dsp:cNvSpPr/>
      </dsp:nvSpPr>
      <dsp:spPr>
        <a:xfrm>
          <a:off x="1406970" y="4186951"/>
          <a:ext cx="3075387" cy="266872"/>
        </a:xfrm>
        <a:custGeom>
          <a:avLst/>
          <a:gdLst/>
          <a:ahLst/>
          <a:cxnLst/>
          <a:rect l="0" t="0" r="0" b="0"/>
          <a:pathLst>
            <a:path>
              <a:moveTo>
                <a:pt x="3075387" y="0"/>
              </a:moveTo>
              <a:lnTo>
                <a:pt x="3075387" y="133436"/>
              </a:lnTo>
              <a:lnTo>
                <a:pt x="0" y="133436"/>
              </a:lnTo>
              <a:lnTo>
                <a:pt x="0" y="266872"/>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4440FD8-DF50-4C19-B4DE-8E87E3DCF1E6}">
      <dsp:nvSpPr>
        <dsp:cNvPr id="0" name=""/>
        <dsp:cNvSpPr/>
      </dsp:nvSpPr>
      <dsp:spPr>
        <a:xfrm>
          <a:off x="4436638" y="3284667"/>
          <a:ext cx="91440" cy="266872"/>
        </a:xfrm>
        <a:custGeom>
          <a:avLst/>
          <a:gdLst/>
          <a:ahLst/>
          <a:cxnLst/>
          <a:rect l="0" t="0" r="0" b="0"/>
          <a:pathLst>
            <a:path>
              <a:moveTo>
                <a:pt x="45720" y="0"/>
              </a:moveTo>
              <a:lnTo>
                <a:pt x="45720" y="26687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CEF5B-C9A4-427C-945B-320B2C078CC5}">
      <dsp:nvSpPr>
        <dsp:cNvPr id="0" name=""/>
        <dsp:cNvSpPr/>
      </dsp:nvSpPr>
      <dsp:spPr>
        <a:xfrm>
          <a:off x="4482358" y="1395833"/>
          <a:ext cx="2626139" cy="1096833"/>
        </a:xfrm>
        <a:custGeom>
          <a:avLst/>
          <a:gdLst/>
          <a:ahLst/>
          <a:cxnLst/>
          <a:rect l="0" t="0" r="0" b="0"/>
          <a:pathLst>
            <a:path>
              <a:moveTo>
                <a:pt x="2626139" y="0"/>
              </a:moveTo>
              <a:lnTo>
                <a:pt x="2626139" y="963396"/>
              </a:lnTo>
              <a:lnTo>
                <a:pt x="0" y="963396"/>
              </a:lnTo>
              <a:lnTo>
                <a:pt x="0" y="1096833"/>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5FC2ED2-6793-4931-9060-B64FB7C10B30}">
      <dsp:nvSpPr>
        <dsp:cNvPr id="0" name=""/>
        <dsp:cNvSpPr/>
      </dsp:nvSpPr>
      <dsp:spPr>
        <a:xfrm>
          <a:off x="3237093" y="760422"/>
          <a:ext cx="7742809" cy="63541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GB" sz="2000" kern="1200" dirty="0"/>
            <a:t>Bangalore City Health &amp; Family Welfare Society®</a:t>
          </a:r>
        </a:p>
        <a:p>
          <a:pPr marL="0" lvl="0" indent="0" algn="ctr" defTabSz="889000">
            <a:lnSpc>
              <a:spcPct val="90000"/>
            </a:lnSpc>
            <a:spcBef>
              <a:spcPct val="0"/>
            </a:spcBef>
            <a:spcAft>
              <a:spcPct val="35000"/>
            </a:spcAft>
            <a:buNone/>
          </a:pPr>
          <a:r>
            <a:rPr lang="en-GB" sz="2000" kern="1200" dirty="0"/>
            <a:t>(Constituted for implementation of NUHM in BBMP)</a:t>
          </a:r>
          <a:endParaRPr lang="en-IN" sz="2000" kern="1200" dirty="0"/>
        </a:p>
      </dsp:txBody>
      <dsp:txXfrm>
        <a:off x="3237093" y="760422"/>
        <a:ext cx="7742809" cy="635410"/>
      </dsp:txXfrm>
    </dsp:sp>
    <dsp:sp modelId="{84E57C4C-9E41-4CC1-9A1F-7609D6B83A2A}">
      <dsp:nvSpPr>
        <dsp:cNvPr id="0" name=""/>
        <dsp:cNvSpPr/>
      </dsp:nvSpPr>
      <dsp:spPr>
        <a:xfrm>
          <a:off x="2184370" y="2492666"/>
          <a:ext cx="4595976" cy="792001"/>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BBMP</a:t>
          </a:r>
        </a:p>
      </dsp:txBody>
      <dsp:txXfrm>
        <a:off x="2184370" y="2492666"/>
        <a:ext cx="4595976" cy="792001"/>
      </dsp:txXfrm>
    </dsp:sp>
    <dsp:sp modelId="{CC284866-441C-47C7-84F1-3CF054FD80D1}">
      <dsp:nvSpPr>
        <dsp:cNvPr id="0" name=""/>
        <dsp:cNvSpPr/>
      </dsp:nvSpPr>
      <dsp:spPr>
        <a:xfrm>
          <a:off x="3846947" y="3551540"/>
          <a:ext cx="1270821" cy="635410"/>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135 wards</a:t>
          </a:r>
        </a:p>
      </dsp:txBody>
      <dsp:txXfrm>
        <a:off x="3846947" y="3551540"/>
        <a:ext cx="1270821" cy="635410"/>
      </dsp:txXfrm>
    </dsp:sp>
    <dsp:sp modelId="{2CD01CAC-03F5-4444-B238-894F8C66432A}">
      <dsp:nvSpPr>
        <dsp:cNvPr id="0" name=""/>
        <dsp:cNvSpPr/>
      </dsp:nvSpPr>
      <dsp:spPr>
        <a:xfrm>
          <a:off x="771560" y="4453823"/>
          <a:ext cx="1270821" cy="63541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East zone</a:t>
          </a:r>
        </a:p>
      </dsp:txBody>
      <dsp:txXfrm>
        <a:off x="771560" y="4453823"/>
        <a:ext cx="1270821" cy="635410"/>
      </dsp:txXfrm>
    </dsp:sp>
    <dsp:sp modelId="{9E609352-B0D9-4681-A5B3-B2BE25B5475B}">
      <dsp:nvSpPr>
        <dsp:cNvPr id="0" name=""/>
        <dsp:cNvSpPr/>
      </dsp:nvSpPr>
      <dsp:spPr>
        <a:xfrm>
          <a:off x="2713" y="5356106"/>
          <a:ext cx="1270821" cy="63541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2 UCHCs</a:t>
          </a:r>
        </a:p>
      </dsp:txBody>
      <dsp:txXfrm>
        <a:off x="2713" y="5356106"/>
        <a:ext cx="1270821" cy="635410"/>
      </dsp:txXfrm>
    </dsp:sp>
    <dsp:sp modelId="{FE515A5F-7E66-4EAE-9EA3-87EBA8D822BF}">
      <dsp:nvSpPr>
        <dsp:cNvPr id="0" name=""/>
        <dsp:cNvSpPr/>
      </dsp:nvSpPr>
      <dsp:spPr>
        <a:xfrm>
          <a:off x="1540407" y="5356106"/>
          <a:ext cx="1270821" cy="63541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25 UPHCs</a:t>
          </a:r>
        </a:p>
      </dsp:txBody>
      <dsp:txXfrm>
        <a:off x="1540407" y="5356106"/>
        <a:ext cx="1270821" cy="635410"/>
      </dsp:txXfrm>
    </dsp:sp>
    <dsp:sp modelId="{592C699F-7BA6-4026-980B-75114C78E417}">
      <dsp:nvSpPr>
        <dsp:cNvPr id="0" name=""/>
        <dsp:cNvSpPr/>
      </dsp:nvSpPr>
      <dsp:spPr>
        <a:xfrm>
          <a:off x="3846947" y="4453823"/>
          <a:ext cx="1270821" cy="63541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West zone</a:t>
          </a:r>
        </a:p>
      </dsp:txBody>
      <dsp:txXfrm>
        <a:off x="3846947" y="4453823"/>
        <a:ext cx="1270821" cy="635410"/>
      </dsp:txXfrm>
    </dsp:sp>
    <dsp:sp modelId="{7E00BE48-126A-4939-9E9B-9550CF1A35A5}">
      <dsp:nvSpPr>
        <dsp:cNvPr id="0" name=""/>
        <dsp:cNvSpPr/>
      </dsp:nvSpPr>
      <dsp:spPr>
        <a:xfrm>
          <a:off x="3078100" y="5356106"/>
          <a:ext cx="1270821" cy="63541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2 UCHCs</a:t>
          </a:r>
        </a:p>
      </dsp:txBody>
      <dsp:txXfrm>
        <a:off x="3078100" y="5356106"/>
        <a:ext cx="1270821" cy="635410"/>
      </dsp:txXfrm>
    </dsp:sp>
    <dsp:sp modelId="{0620812D-C837-433F-826E-7DC7FBA3F5B2}">
      <dsp:nvSpPr>
        <dsp:cNvPr id="0" name=""/>
        <dsp:cNvSpPr/>
      </dsp:nvSpPr>
      <dsp:spPr>
        <a:xfrm>
          <a:off x="4615794" y="5356106"/>
          <a:ext cx="1270821" cy="63541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32 UPHCs</a:t>
          </a:r>
        </a:p>
      </dsp:txBody>
      <dsp:txXfrm>
        <a:off x="4615794" y="5356106"/>
        <a:ext cx="1270821" cy="635410"/>
      </dsp:txXfrm>
    </dsp:sp>
    <dsp:sp modelId="{420EFE7F-D271-4D2B-B16C-BD2D423C6B98}">
      <dsp:nvSpPr>
        <dsp:cNvPr id="0" name=""/>
        <dsp:cNvSpPr/>
      </dsp:nvSpPr>
      <dsp:spPr>
        <a:xfrm>
          <a:off x="6922335" y="4453823"/>
          <a:ext cx="1270821" cy="63541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South zone</a:t>
          </a:r>
        </a:p>
      </dsp:txBody>
      <dsp:txXfrm>
        <a:off x="6922335" y="4453823"/>
        <a:ext cx="1270821" cy="635410"/>
      </dsp:txXfrm>
    </dsp:sp>
    <dsp:sp modelId="{3EB3F2DA-63E0-47AB-950D-F1DC81C2AC53}">
      <dsp:nvSpPr>
        <dsp:cNvPr id="0" name=""/>
        <dsp:cNvSpPr/>
      </dsp:nvSpPr>
      <dsp:spPr>
        <a:xfrm>
          <a:off x="6153488" y="5356106"/>
          <a:ext cx="1270821" cy="63541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2 UCHCs</a:t>
          </a:r>
        </a:p>
      </dsp:txBody>
      <dsp:txXfrm>
        <a:off x="6153488" y="5356106"/>
        <a:ext cx="1270821" cy="635410"/>
      </dsp:txXfrm>
    </dsp:sp>
    <dsp:sp modelId="{D29AB37A-85F4-42CA-959B-C5E42C4C5DA6}">
      <dsp:nvSpPr>
        <dsp:cNvPr id="0" name=""/>
        <dsp:cNvSpPr/>
      </dsp:nvSpPr>
      <dsp:spPr>
        <a:xfrm>
          <a:off x="7691182" y="5356106"/>
          <a:ext cx="1270821" cy="63541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28 UPHCs</a:t>
          </a:r>
        </a:p>
      </dsp:txBody>
      <dsp:txXfrm>
        <a:off x="7691182" y="5356106"/>
        <a:ext cx="1270821" cy="635410"/>
      </dsp:txXfrm>
    </dsp:sp>
    <dsp:sp modelId="{8FC3889E-5B15-4D40-A54B-A2F0D55442B2}">
      <dsp:nvSpPr>
        <dsp:cNvPr id="0" name=""/>
        <dsp:cNvSpPr/>
      </dsp:nvSpPr>
      <dsp:spPr>
        <a:xfrm>
          <a:off x="7695947" y="2492666"/>
          <a:ext cx="4336677" cy="792001"/>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GB" sz="2000" kern="1200" dirty="0"/>
            <a:t>District Health and Family Welfare Office, Bengaluru Urban District</a:t>
          </a:r>
          <a:endParaRPr lang="en-IN" sz="2000" kern="1200" dirty="0"/>
        </a:p>
      </dsp:txBody>
      <dsp:txXfrm>
        <a:off x="7695947" y="2492666"/>
        <a:ext cx="4336677" cy="792001"/>
      </dsp:txXfrm>
    </dsp:sp>
    <dsp:sp modelId="{7EC7793E-7D11-4AA3-BEFC-B44BD87D445C}">
      <dsp:nvSpPr>
        <dsp:cNvPr id="0" name=""/>
        <dsp:cNvSpPr/>
      </dsp:nvSpPr>
      <dsp:spPr>
        <a:xfrm>
          <a:off x="9228876" y="3551540"/>
          <a:ext cx="1270821" cy="635410"/>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63 wards</a:t>
          </a:r>
        </a:p>
      </dsp:txBody>
      <dsp:txXfrm>
        <a:off x="9228876" y="3551540"/>
        <a:ext cx="1270821" cy="635410"/>
      </dsp:txXfrm>
    </dsp:sp>
    <dsp:sp modelId="{D249942A-53F0-4888-87B9-2A69C0678BC2}">
      <dsp:nvSpPr>
        <dsp:cNvPr id="0" name=""/>
        <dsp:cNvSpPr/>
      </dsp:nvSpPr>
      <dsp:spPr>
        <a:xfrm>
          <a:off x="9228876" y="4453823"/>
          <a:ext cx="1270821" cy="63541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5 zones</a:t>
          </a:r>
        </a:p>
      </dsp:txBody>
      <dsp:txXfrm>
        <a:off x="9228876" y="4453823"/>
        <a:ext cx="1270821" cy="635410"/>
      </dsp:txXfrm>
    </dsp:sp>
    <dsp:sp modelId="{B14D1237-C6C5-41E5-899D-8B9EACAC2F4C}">
      <dsp:nvSpPr>
        <dsp:cNvPr id="0" name=""/>
        <dsp:cNvSpPr/>
      </dsp:nvSpPr>
      <dsp:spPr>
        <a:xfrm>
          <a:off x="9228876" y="5356106"/>
          <a:ext cx="1270821" cy="63541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IN" sz="2000" kern="1200" dirty="0"/>
            <a:t>48 UPHCs</a:t>
          </a:r>
        </a:p>
      </dsp:txBody>
      <dsp:txXfrm>
        <a:off x="9228876" y="5356106"/>
        <a:ext cx="1270821" cy="6354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E3861E-10DA-4435-9836-56CDEC01E19B}">
      <dsp:nvSpPr>
        <dsp:cNvPr id="0" name=""/>
        <dsp:cNvSpPr/>
      </dsp:nvSpPr>
      <dsp:spPr>
        <a:xfrm>
          <a:off x="2129680" y="1029425"/>
          <a:ext cx="2564533" cy="2564533"/>
        </a:xfrm>
        <a:prstGeom prst="ellipse">
          <a:avLst/>
        </a:prstGeom>
        <a:solidFill>
          <a:srgbClr val="2C3A72">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IN" sz="1600" kern="1200" dirty="0"/>
            <a:t>Hi-Tech Lab in BBMP</a:t>
          </a:r>
        </a:p>
      </dsp:txBody>
      <dsp:txXfrm>
        <a:off x="2505247" y="1404992"/>
        <a:ext cx="1813399" cy="1813399"/>
      </dsp:txXfrm>
    </dsp:sp>
    <dsp:sp modelId="{FFB27C46-23EF-4274-BC04-A7FE733B4F46}">
      <dsp:nvSpPr>
        <dsp:cNvPr id="0" name=""/>
        <dsp:cNvSpPr/>
      </dsp:nvSpPr>
      <dsp:spPr>
        <a:xfrm>
          <a:off x="2578166" y="-192189"/>
          <a:ext cx="1667562" cy="1667562"/>
        </a:xfrm>
        <a:prstGeom prst="ellipse">
          <a:avLst/>
        </a:prstGeom>
        <a:solidFill>
          <a:schemeClr val="accent2">
            <a:lumMod val="75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IN" sz="1600" kern="1200" dirty="0"/>
            <a:t>H. </a:t>
          </a:r>
          <a:r>
            <a:rPr lang="en-IN" sz="1600" kern="1200" dirty="0" err="1"/>
            <a:t>Siddaiah</a:t>
          </a:r>
          <a:r>
            <a:rPr lang="en-IN" sz="1600" kern="1200" dirty="0"/>
            <a:t> UCHC</a:t>
          </a:r>
        </a:p>
      </dsp:txBody>
      <dsp:txXfrm>
        <a:off x="2822375" y="52020"/>
        <a:ext cx="1179144" cy="1179144"/>
      </dsp:txXfrm>
    </dsp:sp>
    <dsp:sp modelId="{E6DB4C39-9EE6-4A92-91DB-D88DF4E7BC72}">
      <dsp:nvSpPr>
        <dsp:cNvPr id="0" name=""/>
        <dsp:cNvSpPr/>
      </dsp:nvSpPr>
      <dsp:spPr>
        <a:xfrm>
          <a:off x="4024516" y="642860"/>
          <a:ext cx="1667562" cy="166756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IN" sz="1600" kern="1200" dirty="0" err="1"/>
            <a:t>Srirampura</a:t>
          </a:r>
          <a:r>
            <a:rPr lang="en-IN" sz="1600" kern="1200" dirty="0"/>
            <a:t> UCHC</a:t>
          </a:r>
        </a:p>
      </dsp:txBody>
      <dsp:txXfrm>
        <a:off x="4268725" y="887069"/>
        <a:ext cx="1179144" cy="1179144"/>
      </dsp:txXfrm>
    </dsp:sp>
    <dsp:sp modelId="{9237BCD8-F563-4558-85D7-B2D1581BFEC9}">
      <dsp:nvSpPr>
        <dsp:cNvPr id="0" name=""/>
        <dsp:cNvSpPr/>
      </dsp:nvSpPr>
      <dsp:spPr>
        <a:xfrm>
          <a:off x="4024516" y="2312961"/>
          <a:ext cx="1667562" cy="166756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IN" sz="1600" kern="1200" dirty="0"/>
            <a:t>Ulsoor UCHC</a:t>
          </a:r>
        </a:p>
      </dsp:txBody>
      <dsp:txXfrm>
        <a:off x="4268725" y="2557170"/>
        <a:ext cx="1179144" cy="1179144"/>
      </dsp:txXfrm>
    </dsp:sp>
    <dsp:sp modelId="{65174775-3181-482B-A5B3-A96E4F326CE4}">
      <dsp:nvSpPr>
        <dsp:cNvPr id="0" name=""/>
        <dsp:cNvSpPr/>
      </dsp:nvSpPr>
      <dsp:spPr>
        <a:xfrm>
          <a:off x="2578166" y="3148011"/>
          <a:ext cx="1667562" cy="166756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IN" sz="1600" kern="1200" dirty="0" err="1"/>
            <a:t>Hosahalli</a:t>
          </a:r>
          <a:r>
            <a:rPr lang="en-IN" sz="1600" kern="1200" dirty="0"/>
            <a:t> UCHC</a:t>
          </a:r>
        </a:p>
      </dsp:txBody>
      <dsp:txXfrm>
        <a:off x="2822375" y="3392220"/>
        <a:ext cx="1179144" cy="1179144"/>
      </dsp:txXfrm>
    </dsp:sp>
    <dsp:sp modelId="{48D8D16E-307A-4A01-A5EF-3294DFDE9A7B}">
      <dsp:nvSpPr>
        <dsp:cNvPr id="0" name=""/>
        <dsp:cNvSpPr/>
      </dsp:nvSpPr>
      <dsp:spPr>
        <a:xfrm>
          <a:off x="1131816" y="2312961"/>
          <a:ext cx="1667562" cy="166756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IN" sz="1600" kern="1200" dirty="0"/>
            <a:t>JJR Nagar UCHC</a:t>
          </a:r>
        </a:p>
      </dsp:txBody>
      <dsp:txXfrm>
        <a:off x="1376025" y="2557170"/>
        <a:ext cx="1179144" cy="1179144"/>
      </dsp:txXfrm>
    </dsp:sp>
    <dsp:sp modelId="{15F43A0D-B3BA-4599-A893-BC0B195A906E}">
      <dsp:nvSpPr>
        <dsp:cNvPr id="0" name=""/>
        <dsp:cNvSpPr/>
      </dsp:nvSpPr>
      <dsp:spPr>
        <a:xfrm>
          <a:off x="1131816" y="642860"/>
          <a:ext cx="1667562" cy="166756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IN" sz="1600" kern="1200" dirty="0"/>
            <a:t>Banashankari UCHC</a:t>
          </a:r>
        </a:p>
      </dsp:txBody>
      <dsp:txXfrm>
        <a:off x="1376025" y="887069"/>
        <a:ext cx="1179144" cy="11791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E3861E-10DA-4435-9836-56CDEC01E19B}">
      <dsp:nvSpPr>
        <dsp:cNvPr id="0" name=""/>
        <dsp:cNvSpPr/>
      </dsp:nvSpPr>
      <dsp:spPr>
        <a:xfrm>
          <a:off x="2129680" y="1029425"/>
          <a:ext cx="2564533" cy="2564533"/>
        </a:xfrm>
        <a:prstGeom prst="ellipse">
          <a:avLst/>
        </a:prstGeom>
        <a:solidFill>
          <a:srgbClr val="2C3A72">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IN" sz="1600" kern="1200" dirty="0"/>
            <a:t>Hi-Tech Lab in BBMP</a:t>
          </a:r>
        </a:p>
      </dsp:txBody>
      <dsp:txXfrm>
        <a:off x="2505247" y="1404992"/>
        <a:ext cx="1813399" cy="1813399"/>
      </dsp:txXfrm>
    </dsp:sp>
    <dsp:sp modelId="{FFB27C46-23EF-4274-BC04-A7FE733B4F46}">
      <dsp:nvSpPr>
        <dsp:cNvPr id="0" name=""/>
        <dsp:cNvSpPr/>
      </dsp:nvSpPr>
      <dsp:spPr>
        <a:xfrm>
          <a:off x="2578166" y="-192189"/>
          <a:ext cx="1667562" cy="1667562"/>
        </a:xfrm>
        <a:prstGeom prst="ellipse">
          <a:avLst/>
        </a:prstGeom>
        <a:solidFill>
          <a:schemeClr val="accent2">
            <a:lumMod val="75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IN" sz="1600" kern="1200" dirty="0"/>
            <a:t>H. </a:t>
          </a:r>
          <a:r>
            <a:rPr lang="en-IN" sz="1600" kern="1200" dirty="0" err="1"/>
            <a:t>Siddaiah</a:t>
          </a:r>
          <a:r>
            <a:rPr lang="en-IN" sz="1600" kern="1200" dirty="0"/>
            <a:t> UCHC</a:t>
          </a:r>
        </a:p>
      </dsp:txBody>
      <dsp:txXfrm>
        <a:off x="2822375" y="52020"/>
        <a:ext cx="1179144" cy="1179144"/>
      </dsp:txXfrm>
    </dsp:sp>
    <dsp:sp modelId="{E6DB4C39-9EE6-4A92-91DB-D88DF4E7BC72}">
      <dsp:nvSpPr>
        <dsp:cNvPr id="0" name=""/>
        <dsp:cNvSpPr/>
      </dsp:nvSpPr>
      <dsp:spPr>
        <a:xfrm>
          <a:off x="4024516" y="642860"/>
          <a:ext cx="1667562" cy="166756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IN" sz="1600" kern="1200" dirty="0" err="1"/>
            <a:t>Srirampura</a:t>
          </a:r>
          <a:r>
            <a:rPr lang="en-IN" sz="1600" kern="1200" dirty="0"/>
            <a:t> UCHC</a:t>
          </a:r>
        </a:p>
      </dsp:txBody>
      <dsp:txXfrm>
        <a:off x="4268725" y="887069"/>
        <a:ext cx="1179144" cy="1179144"/>
      </dsp:txXfrm>
    </dsp:sp>
    <dsp:sp modelId="{9237BCD8-F563-4558-85D7-B2D1581BFEC9}">
      <dsp:nvSpPr>
        <dsp:cNvPr id="0" name=""/>
        <dsp:cNvSpPr/>
      </dsp:nvSpPr>
      <dsp:spPr>
        <a:xfrm>
          <a:off x="4024516" y="2312961"/>
          <a:ext cx="1667562" cy="166756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IN" sz="1600" kern="1200" dirty="0"/>
            <a:t>Ulsoor UCHC</a:t>
          </a:r>
        </a:p>
      </dsp:txBody>
      <dsp:txXfrm>
        <a:off x="4268725" y="2557170"/>
        <a:ext cx="1179144" cy="1179144"/>
      </dsp:txXfrm>
    </dsp:sp>
    <dsp:sp modelId="{65174775-3181-482B-A5B3-A96E4F326CE4}">
      <dsp:nvSpPr>
        <dsp:cNvPr id="0" name=""/>
        <dsp:cNvSpPr/>
      </dsp:nvSpPr>
      <dsp:spPr>
        <a:xfrm>
          <a:off x="2578166" y="3148011"/>
          <a:ext cx="1667562" cy="166756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IN" sz="1600" kern="1200" dirty="0" err="1"/>
            <a:t>Hosahalli</a:t>
          </a:r>
          <a:r>
            <a:rPr lang="en-IN" sz="1600" kern="1200" dirty="0"/>
            <a:t> UCHC</a:t>
          </a:r>
        </a:p>
      </dsp:txBody>
      <dsp:txXfrm>
        <a:off x="2822375" y="3392220"/>
        <a:ext cx="1179144" cy="1179144"/>
      </dsp:txXfrm>
    </dsp:sp>
    <dsp:sp modelId="{48D8D16E-307A-4A01-A5EF-3294DFDE9A7B}">
      <dsp:nvSpPr>
        <dsp:cNvPr id="0" name=""/>
        <dsp:cNvSpPr/>
      </dsp:nvSpPr>
      <dsp:spPr>
        <a:xfrm>
          <a:off x="1131816" y="2312961"/>
          <a:ext cx="1667562" cy="166756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IN" sz="1600" kern="1200" dirty="0"/>
            <a:t>JJR Nagar UCHC</a:t>
          </a:r>
        </a:p>
      </dsp:txBody>
      <dsp:txXfrm>
        <a:off x="1376025" y="2557170"/>
        <a:ext cx="1179144" cy="1179144"/>
      </dsp:txXfrm>
    </dsp:sp>
    <dsp:sp modelId="{15F43A0D-B3BA-4599-A893-BC0B195A906E}">
      <dsp:nvSpPr>
        <dsp:cNvPr id="0" name=""/>
        <dsp:cNvSpPr/>
      </dsp:nvSpPr>
      <dsp:spPr>
        <a:xfrm>
          <a:off x="1131816" y="642860"/>
          <a:ext cx="1667562" cy="166756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IN" sz="1600" kern="1200" dirty="0"/>
            <a:t>Banashankari UCHC</a:t>
          </a:r>
        </a:p>
      </dsp:txBody>
      <dsp:txXfrm>
        <a:off x="1376025" y="887069"/>
        <a:ext cx="1179144" cy="117914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3BB3BE-FD8A-436A-9208-1F7CACCD0555}">
      <dsp:nvSpPr>
        <dsp:cNvPr id="0" name=""/>
        <dsp:cNvSpPr/>
      </dsp:nvSpPr>
      <dsp:spPr>
        <a:xfrm>
          <a:off x="2042479" y="2022"/>
          <a:ext cx="3063719" cy="1094772"/>
        </a:xfrm>
        <a:prstGeom prst="rightArrow">
          <a:avLst>
            <a:gd name="adj1" fmla="val 75000"/>
            <a:gd name="adj2" fmla="val 50000"/>
          </a:avLst>
        </a:prstGeom>
        <a:solidFill>
          <a:srgbClr val="5B9BD5">
            <a:tint val="40000"/>
            <a:alpha val="90000"/>
            <a:hueOff val="0"/>
            <a:satOff val="0"/>
            <a:lumOff val="0"/>
            <a:alphaOff val="0"/>
          </a:srgbClr>
        </a:solidFill>
        <a:ln w="12700" cap="flat" cmpd="sng" algn="ctr">
          <a:solidFill>
            <a:srgbClr val="5B9BD5">
              <a:tint val="40000"/>
              <a:alpha val="9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50CDD190-E011-4E73-B6CC-98561815EEC3}">
      <dsp:nvSpPr>
        <dsp:cNvPr id="0" name=""/>
        <dsp:cNvSpPr/>
      </dsp:nvSpPr>
      <dsp:spPr>
        <a:xfrm>
          <a:off x="0" y="2022"/>
          <a:ext cx="2042479" cy="1094772"/>
        </a:xfrm>
        <a:prstGeom prst="round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IN" sz="1800" kern="1200">
              <a:solidFill>
                <a:sysClr val="window" lastClr="FFFFFF"/>
              </a:solidFill>
              <a:latin typeface="Calibri" panose="020F0502020204030204"/>
              <a:ea typeface="+mn-ea"/>
              <a:cs typeface="+mn-cs"/>
            </a:rPr>
            <a:t>Daily record of room temperature</a:t>
          </a:r>
        </a:p>
      </dsp:txBody>
      <dsp:txXfrm>
        <a:off x="53442" y="55464"/>
        <a:ext cx="1935595" cy="987888"/>
      </dsp:txXfrm>
    </dsp:sp>
    <dsp:sp modelId="{894A37D2-C396-4AC1-8268-F38F93F6A389}">
      <dsp:nvSpPr>
        <dsp:cNvPr id="0" name=""/>
        <dsp:cNvSpPr/>
      </dsp:nvSpPr>
      <dsp:spPr>
        <a:xfrm>
          <a:off x="2042479" y="1206272"/>
          <a:ext cx="3063719" cy="1094772"/>
        </a:xfrm>
        <a:prstGeom prst="rightArrow">
          <a:avLst>
            <a:gd name="adj1" fmla="val 75000"/>
            <a:gd name="adj2" fmla="val 50000"/>
          </a:avLst>
        </a:prstGeom>
        <a:solidFill>
          <a:srgbClr val="5B9BD5">
            <a:tint val="40000"/>
            <a:alpha val="90000"/>
            <a:hueOff val="-1684941"/>
            <a:satOff val="-5708"/>
            <a:lumOff val="-732"/>
            <a:alphaOff val="0"/>
          </a:srgbClr>
        </a:solidFill>
        <a:ln w="12700" cap="flat" cmpd="sng" algn="ctr">
          <a:solidFill>
            <a:srgbClr val="5B9BD5">
              <a:tint val="40000"/>
              <a:alpha val="90000"/>
              <a:hueOff val="-1684941"/>
              <a:satOff val="-5708"/>
              <a:lumOff val="-732"/>
              <a:alphaOff val="0"/>
            </a:srgbClr>
          </a:solidFill>
          <a:prstDash val="solid"/>
          <a:miter lim="800000"/>
        </a:ln>
        <a:effectLst/>
      </dsp:spPr>
      <dsp:style>
        <a:lnRef idx="2">
          <a:scrgbClr r="0" g="0" b="0"/>
        </a:lnRef>
        <a:fillRef idx="1">
          <a:scrgbClr r="0" g="0" b="0"/>
        </a:fillRef>
        <a:effectRef idx="0">
          <a:scrgbClr r="0" g="0" b="0"/>
        </a:effectRef>
        <a:fontRef idx="minor"/>
      </dsp:style>
    </dsp:sp>
    <dsp:sp modelId="{164AC243-CBCF-4B8F-8457-772198B881B1}">
      <dsp:nvSpPr>
        <dsp:cNvPr id="0" name=""/>
        <dsp:cNvSpPr/>
      </dsp:nvSpPr>
      <dsp:spPr>
        <a:xfrm>
          <a:off x="0" y="1206272"/>
          <a:ext cx="2042479" cy="1094772"/>
        </a:xfrm>
        <a:prstGeom prst="roundRect">
          <a:avLst/>
        </a:prstGeom>
        <a:solidFill>
          <a:srgbClr val="5B9BD5">
            <a:hueOff val="-1689636"/>
            <a:satOff val="-4355"/>
            <a:lumOff val="-2941"/>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IN" sz="1800" kern="1200">
              <a:solidFill>
                <a:sysClr val="window" lastClr="FFFFFF"/>
              </a:solidFill>
              <a:latin typeface="Calibri" panose="020F0502020204030204"/>
              <a:ea typeface="+mn-ea"/>
              <a:cs typeface="+mn-cs"/>
            </a:rPr>
            <a:t>Daily record of refrigerator temperature</a:t>
          </a:r>
        </a:p>
      </dsp:txBody>
      <dsp:txXfrm>
        <a:off x="53442" y="1259714"/>
        <a:ext cx="1935595" cy="987888"/>
      </dsp:txXfrm>
    </dsp:sp>
    <dsp:sp modelId="{CAFBE443-95F9-4B5A-926F-0703DE1A8391}">
      <dsp:nvSpPr>
        <dsp:cNvPr id="0" name=""/>
        <dsp:cNvSpPr/>
      </dsp:nvSpPr>
      <dsp:spPr>
        <a:xfrm>
          <a:off x="2042479" y="2410522"/>
          <a:ext cx="3063719" cy="1094772"/>
        </a:xfrm>
        <a:prstGeom prst="rightArrow">
          <a:avLst>
            <a:gd name="adj1" fmla="val 75000"/>
            <a:gd name="adj2" fmla="val 50000"/>
          </a:avLst>
        </a:prstGeom>
        <a:solidFill>
          <a:srgbClr val="5B9BD5">
            <a:tint val="40000"/>
            <a:alpha val="90000"/>
            <a:hueOff val="-3369881"/>
            <a:satOff val="-11416"/>
            <a:lumOff val="-1464"/>
            <a:alphaOff val="0"/>
          </a:srgbClr>
        </a:solidFill>
        <a:ln w="12700" cap="flat" cmpd="sng" algn="ctr">
          <a:solidFill>
            <a:srgbClr val="5B9BD5">
              <a:tint val="40000"/>
              <a:alpha val="90000"/>
              <a:hueOff val="-3369881"/>
              <a:satOff val="-11416"/>
              <a:lumOff val="-1464"/>
              <a:alphaOff val="0"/>
            </a:srgbClr>
          </a:solidFill>
          <a:prstDash val="solid"/>
          <a:miter lim="800000"/>
        </a:ln>
        <a:effectLst/>
      </dsp:spPr>
      <dsp:style>
        <a:lnRef idx="2">
          <a:scrgbClr r="0" g="0" b="0"/>
        </a:lnRef>
        <a:fillRef idx="1">
          <a:scrgbClr r="0" g="0" b="0"/>
        </a:fillRef>
        <a:effectRef idx="0">
          <a:scrgbClr r="0" g="0" b="0"/>
        </a:effectRef>
        <a:fontRef idx="minor"/>
      </dsp:style>
    </dsp:sp>
    <dsp:sp modelId="{AA4C3CFD-D920-47EB-986A-6BCF34348E5A}">
      <dsp:nvSpPr>
        <dsp:cNvPr id="0" name=""/>
        <dsp:cNvSpPr/>
      </dsp:nvSpPr>
      <dsp:spPr>
        <a:xfrm>
          <a:off x="0" y="2410522"/>
          <a:ext cx="2042479" cy="1094772"/>
        </a:xfrm>
        <a:prstGeom prst="roundRect">
          <a:avLst/>
        </a:prstGeom>
        <a:solidFill>
          <a:srgbClr val="5B9BD5">
            <a:hueOff val="-3379271"/>
            <a:satOff val="-8710"/>
            <a:lumOff val="-5883"/>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IN" sz="1800" kern="1200">
              <a:solidFill>
                <a:sysClr val="window" lastClr="FFFFFF"/>
              </a:solidFill>
              <a:latin typeface="Calibri" panose="020F0502020204030204"/>
              <a:ea typeface="+mn-ea"/>
              <a:cs typeface="+mn-cs"/>
            </a:rPr>
            <a:t>Equipment maintenance</a:t>
          </a:r>
        </a:p>
      </dsp:txBody>
      <dsp:txXfrm>
        <a:off x="53442" y="2463964"/>
        <a:ext cx="1935595" cy="987888"/>
      </dsp:txXfrm>
    </dsp:sp>
    <dsp:sp modelId="{A4954726-880C-4FBA-B834-94EBF7B7ADAE}">
      <dsp:nvSpPr>
        <dsp:cNvPr id="0" name=""/>
        <dsp:cNvSpPr/>
      </dsp:nvSpPr>
      <dsp:spPr>
        <a:xfrm>
          <a:off x="2042479" y="3614772"/>
          <a:ext cx="3063719" cy="1094772"/>
        </a:xfrm>
        <a:prstGeom prst="rightArrow">
          <a:avLst>
            <a:gd name="adj1" fmla="val 75000"/>
            <a:gd name="adj2" fmla="val 50000"/>
          </a:avLst>
        </a:prstGeom>
        <a:solidFill>
          <a:srgbClr val="5B9BD5">
            <a:tint val="40000"/>
            <a:alpha val="90000"/>
            <a:hueOff val="-5054821"/>
            <a:satOff val="-17124"/>
            <a:lumOff val="-2196"/>
            <a:alphaOff val="0"/>
          </a:srgbClr>
        </a:solidFill>
        <a:ln w="12700" cap="flat" cmpd="sng" algn="ctr">
          <a:solidFill>
            <a:srgbClr val="5B9BD5">
              <a:tint val="40000"/>
              <a:alpha val="90000"/>
              <a:hueOff val="-5054821"/>
              <a:satOff val="-17124"/>
              <a:lumOff val="-2196"/>
              <a:alphaOff val="0"/>
            </a:srgbClr>
          </a:solidFill>
          <a:prstDash val="solid"/>
          <a:miter lim="800000"/>
        </a:ln>
        <a:effectLst/>
      </dsp:spPr>
      <dsp:style>
        <a:lnRef idx="2">
          <a:scrgbClr r="0" g="0" b="0"/>
        </a:lnRef>
        <a:fillRef idx="1">
          <a:scrgbClr r="0" g="0" b="0"/>
        </a:fillRef>
        <a:effectRef idx="0">
          <a:scrgbClr r="0" g="0" b="0"/>
        </a:effectRef>
        <a:fontRef idx="minor"/>
      </dsp:style>
    </dsp:sp>
    <dsp:sp modelId="{48C19FE9-1D47-4852-A019-0FC40DA0410A}">
      <dsp:nvSpPr>
        <dsp:cNvPr id="0" name=""/>
        <dsp:cNvSpPr/>
      </dsp:nvSpPr>
      <dsp:spPr>
        <a:xfrm>
          <a:off x="0" y="3614772"/>
          <a:ext cx="2042479" cy="1094772"/>
        </a:xfrm>
        <a:prstGeom prst="roundRect">
          <a:avLst/>
        </a:prstGeom>
        <a:solidFill>
          <a:srgbClr val="5B9BD5">
            <a:hueOff val="-5068907"/>
            <a:satOff val="-13064"/>
            <a:lumOff val="-8824"/>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IN" sz="1800" kern="1200">
              <a:solidFill>
                <a:sysClr val="window" lastClr="FFFFFF"/>
              </a:solidFill>
              <a:latin typeface="Calibri" panose="020F0502020204030204"/>
              <a:ea typeface="+mn-ea"/>
              <a:cs typeface="+mn-cs"/>
            </a:rPr>
            <a:t>Equipment Operation</a:t>
          </a:r>
        </a:p>
      </dsp:txBody>
      <dsp:txXfrm>
        <a:off x="53442" y="3668214"/>
        <a:ext cx="1935595" cy="987888"/>
      </dsp:txXfrm>
    </dsp:sp>
    <dsp:sp modelId="{9D30353C-A5D3-4720-824E-541B8A6D4D84}">
      <dsp:nvSpPr>
        <dsp:cNvPr id="0" name=""/>
        <dsp:cNvSpPr/>
      </dsp:nvSpPr>
      <dsp:spPr>
        <a:xfrm>
          <a:off x="2042479" y="4819023"/>
          <a:ext cx="3063719" cy="1094772"/>
        </a:xfrm>
        <a:prstGeom prst="rightArrow">
          <a:avLst>
            <a:gd name="adj1" fmla="val 75000"/>
            <a:gd name="adj2" fmla="val 50000"/>
          </a:avLst>
        </a:prstGeom>
        <a:solidFill>
          <a:srgbClr val="5B9BD5">
            <a:tint val="40000"/>
            <a:alpha val="90000"/>
            <a:hueOff val="-6739762"/>
            <a:satOff val="-22832"/>
            <a:lumOff val="-2928"/>
            <a:alphaOff val="0"/>
          </a:srgbClr>
        </a:solidFill>
        <a:ln w="12700" cap="flat" cmpd="sng" algn="ctr">
          <a:solidFill>
            <a:srgbClr val="5B9BD5">
              <a:tint val="40000"/>
              <a:alpha val="90000"/>
              <a:hueOff val="-6739762"/>
              <a:satOff val="-22832"/>
              <a:lumOff val="-2928"/>
              <a:alphaOff val="0"/>
            </a:srgbClr>
          </a:solidFill>
          <a:prstDash val="solid"/>
          <a:miter lim="800000"/>
        </a:ln>
        <a:effectLst/>
      </dsp:spPr>
      <dsp:style>
        <a:lnRef idx="2">
          <a:scrgbClr r="0" g="0" b="0"/>
        </a:lnRef>
        <a:fillRef idx="1">
          <a:scrgbClr r="0" g="0" b="0"/>
        </a:fillRef>
        <a:effectRef idx="0">
          <a:scrgbClr r="0" g="0" b="0"/>
        </a:effectRef>
        <a:fontRef idx="minor"/>
      </dsp:style>
    </dsp:sp>
    <dsp:sp modelId="{65A7432E-34DC-4000-807E-7AC06594CB43}">
      <dsp:nvSpPr>
        <dsp:cNvPr id="0" name=""/>
        <dsp:cNvSpPr/>
      </dsp:nvSpPr>
      <dsp:spPr>
        <a:xfrm>
          <a:off x="0" y="4819023"/>
          <a:ext cx="2042479" cy="1094772"/>
        </a:xfrm>
        <a:prstGeom prst="roundRect">
          <a:avLst/>
        </a:prstGeom>
        <a:solidFill>
          <a:srgbClr val="5B9BD5">
            <a:hueOff val="-6758543"/>
            <a:satOff val="-17419"/>
            <a:lumOff val="-11765"/>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IN" sz="1800" kern="1200">
              <a:solidFill>
                <a:sysClr val="window" lastClr="FFFFFF"/>
              </a:solidFill>
              <a:latin typeface="Calibri" panose="020F0502020204030204"/>
              <a:ea typeface="+mn-ea"/>
              <a:cs typeface="+mn-cs"/>
            </a:rPr>
            <a:t>Record in event log register</a:t>
          </a:r>
        </a:p>
      </dsp:txBody>
      <dsp:txXfrm>
        <a:off x="53442" y="4872465"/>
        <a:ext cx="1935595" cy="987888"/>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428" cy="513508"/>
          </a:xfrm>
          <a:prstGeom prst="rect">
            <a:avLst/>
          </a:prstGeom>
        </p:spPr>
        <p:txBody>
          <a:bodyPr vert="horz" lIns="99070" tIns="49535" rIns="99070" bIns="49535" rtlCol="0"/>
          <a:lstStyle>
            <a:lvl1pPr algn="l">
              <a:defRPr sz="1300"/>
            </a:lvl1pPr>
          </a:lstStyle>
          <a:p>
            <a:endParaRPr lang="en-IN"/>
          </a:p>
        </p:txBody>
      </p:sp>
      <p:sp>
        <p:nvSpPr>
          <p:cNvPr id="3" name="Date Placeholder 2"/>
          <p:cNvSpPr>
            <a:spLocks noGrp="1"/>
          </p:cNvSpPr>
          <p:nvPr>
            <p:ph type="dt" idx="1"/>
          </p:nvPr>
        </p:nvSpPr>
        <p:spPr>
          <a:xfrm>
            <a:off x="4023992" y="0"/>
            <a:ext cx="3078428" cy="513508"/>
          </a:xfrm>
          <a:prstGeom prst="rect">
            <a:avLst/>
          </a:prstGeom>
        </p:spPr>
        <p:txBody>
          <a:bodyPr vert="horz" lIns="99070" tIns="49535" rIns="99070" bIns="49535" rtlCol="0"/>
          <a:lstStyle>
            <a:lvl1pPr algn="r">
              <a:defRPr sz="1300"/>
            </a:lvl1pPr>
          </a:lstStyle>
          <a:p>
            <a:fld id="{1D44755C-0583-4178-B283-207655A5C5F9}" type="datetimeFigureOut">
              <a:rPr lang="en-IN" smtClean="0"/>
              <a:pPr/>
              <a:t>18-11-2019</a:t>
            </a:fld>
            <a:endParaRPr lang="en-IN"/>
          </a:p>
        </p:txBody>
      </p:sp>
      <p:sp>
        <p:nvSpPr>
          <p:cNvPr id="4" name="Slide Image Placeholder 3"/>
          <p:cNvSpPr>
            <a:spLocks noGrp="1" noRot="1" noChangeAspect="1"/>
          </p:cNvSpPr>
          <p:nvPr>
            <p:ph type="sldImg" idx="2"/>
          </p:nvPr>
        </p:nvSpPr>
        <p:spPr>
          <a:xfrm>
            <a:off x="482600" y="1279525"/>
            <a:ext cx="6138863" cy="3452813"/>
          </a:xfrm>
          <a:prstGeom prst="rect">
            <a:avLst/>
          </a:prstGeom>
          <a:noFill/>
          <a:ln w="12700">
            <a:solidFill>
              <a:prstClr val="black"/>
            </a:solidFill>
          </a:ln>
        </p:spPr>
        <p:txBody>
          <a:bodyPr vert="horz" lIns="99070" tIns="49535" rIns="99070" bIns="49535" rtlCol="0" anchor="ctr"/>
          <a:lstStyle/>
          <a:p>
            <a:endParaRPr lang="en-IN"/>
          </a:p>
        </p:txBody>
      </p:sp>
      <p:sp>
        <p:nvSpPr>
          <p:cNvPr id="5" name="Notes Placeholder 4"/>
          <p:cNvSpPr>
            <a:spLocks noGrp="1"/>
          </p:cNvSpPr>
          <p:nvPr>
            <p:ph type="body" sz="quarter" idx="3"/>
          </p:nvPr>
        </p:nvSpPr>
        <p:spPr>
          <a:xfrm>
            <a:off x="710407" y="4925408"/>
            <a:ext cx="5683250" cy="4029879"/>
          </a:xfrm>
          <a:prstGeom prst="rect">
            <a:avLst/>
          </a:prstGeom>
        </p:spPr>
        <p:txBody>
          <a:bodyPr vert="horz" lIns="99070" tIns="49535" rIns="99070" bIns="4953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9721107"/>
            <a:ext cx="3078428" cy="513507"/>
          </a:xfrm>
          <a:prstGeom prst="rect">
            <a:avLst/>
          </a:prstGeom>
        </p:spPr>
        <p:txBody>
          <a:bodyPr vert="horz" lIns="99070" tIns="49535" rIns="99070" bIns="49535" rtlCol="0" anchor="b"/>
          <a:lstStyle>
            <a:lvl1pPr algn="l">
              <a:defRPr sz="1300"/>
            </a:lvl1pPr>
          </a:lstStyle>
          <a:p>
            <a:endParaRPr lang="en-IN"/>
          </a:p>
        </p:txBody>
      </p:sp>
      <p:sp>
        <p:nvSpPr>
          <p:cNvPr id="7" name="Slide Number Placeholder 6"/>
          <p:cNvSpPr>
            <a:spLocks noGrp="1"/>
          </p:cNvSpPr>
          <p:nvPr>
            <p:ph type="sldNum" sz="quarter" idx="5"/>
          </p:nvPr>
        </p:nvSpPr>
        <p:spPr>
          <a:xfrm>
            <a:off x="4023992" y="9721107"/>
            <a:ext cx="3078428" cy="513507"/>
          </a:xfrm>
          <a:prstGeom prst="rect">
            <a:avLst/>
          </a:prstGeom>
        </p:spPr>
        <p:txBody>
          <a:bodyPr vert="horz" lIns="99070" tIns="49535" rIns="99070" bIns="49535" rtlCol="0" anchor="b"/>
          <a:lstStyle>
            <a:lvl1pPr algn="r">
              <a:defRPr sz="1300"/>
            </a:lvl1pPr>
          </a:lstStyle>
          <a:p>
            <a:fld id="{14F245E1-3352-409F-AAE1-3CB0C112923F}" type="slidenum">
              <a:rPr lang="en-IN" smtClean="0"/>
              <a:pPr/>
              <a:t>‹#›</a:t>
            </a:fld>
            <a:endParaRPr lang="en-IN"/>
          </a:p>
        </p:txBody>
      </p:sp>
    </p:spTree>
    <p:extLst>
      <p:ext uri="{BB962C8B-B14F-4D97-AF65-F5344CB8AC3E}">
        <p14:creationId xmlns:p14="http://schemas.microsoft.com/office/powerpoint/2010/main" xmlns="" val="4023115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Good morning to the chairpersons and all delegates at the summit! I would like to present to you the Hi-Tech laboratory under National Urban Health Mission in Bengaluru.</a:t>
            </a:r>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1</a:t>
            </a:fld>
            <a:endParaRPr lang="en-IN"/>
          </a:p>
        </p:txBody>
      </p:sp>
    </p:spTree>
    <p:extLst>
      <p:ext uri="{BB962C8B-B14F-4D97-AF65-F5344CB8AC3E}">
        <p14:creationId xmlns:p14="http://schemas.microsoft.com/office/powerpoint/2010/main" xmlns="" val="12161447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 reaching the Hi-Tech lab, the sample is registered and barcode and unique ID will be generated for each sample. The sample accepted through LIS is tested by the respective machine and report is generated and validated by the specialist in-charge.</a:t>
            </a:r>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10</a:t>
            </a:fld>
            <a:endParaRPr lang="en-IN"/>
          </a:p>
        </p:txBody>
      </p:sp>
    </p:spTree>
    <p:extLst>
      <p:ext uri="{BB962C8B-B14F-4D97-AF65-F5344CB8AC3E}">
        <p14:creationId xmlns:p14="http://schemas.microsoft.com/office/powerpoint/2010/main" xmlns="" val="9576684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generated report is automatically emailed to the referring UPHCs and thus completing the chain of referral. The reporting  is approximately 6-8 hours.</a:t>
            </a:r>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11</a:t>
            </a:fld>
            <a:endParaRPr lang="en-IN"/>
          </a:p>
        </p:txBody>
      </p:sp>
    </p:spTree>
    <p:extLst>
      <p:ext uri="{BB962C8B-B14F-4D97-AF65-F5344CB8AC3E}">
        <p14:creationId xmlns:p14="http://schemas.microsoft.com/office/powerpoint/2010/main" xmlns="" val="39385980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12</a:t>
            </a:fld>
            <a:endParaRPr lang="en-IN"/>
          </a:p>
        </p:txBody>
      </p:sp>
    </p:spTree>
    <p:extLst>
      <p:ext uri="{BB962C8B-B14F-4D97-AF65-F5344CB8AC3E}">
        <p14:creationId xmlns:p14="http://schemas.microsoft.com/office/powerpoint/2010/main" xmlns="" val="1564972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Quality control activities are done on a regular basis. Calibration is performed minimum 3 times a day &amp; external QC by </a:t>
            </a:r>
            <a:r>
              <a:rPr lang="en-GB" dirty="0" err="1"/>
              <a:t>interlab</a:t>
            </a:r>
            <a:r>
              <a:rPr lang="en-GB" dirty="0"/>
              <a:t> comparison is done periodically to ensure highest quality.</a:t>
            </a:r>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13</a:t>
            </a:fld>
            <a:endParaRPr lang="en-IN"/>
          </a:p>
        </p:txBody>
      </p:sp>
    </p:spTree>
    <p:extLst>
      <p:ext uri="{BB962C8B-B14F-4D97-AF65-F5344CB8AC3E}">
        <p14:creationId xmlns:p14="http://schemas.microsoft.com/office/powerpoint/2010/main" xmlns="" val="20883713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Hi-Tech lab is supervised by the Medical Superintendent and Administrative Medical Officer of the UCHC. In the nodal hub UCHC, there are pathologist, microbiologist and biochemist. All the 6 UCHCs have a radiologist in place and the lab reports are validated by the 3 lab specialists in the nodal hub. The nodal hub has a senior technician and junior technicians. The other sister Hi-Tech labs have 2 technicians in place. A receptionist-cum-DEO takes care of registration and reporting activities.</a:t>
            </a:r>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14</a:t>
            </a:fld>
            <a:endParaRPr lang="en-IN"/>
          </a:p>
        </p:txBody>
      </p:sp>
    </p:spTree>
    <p:extLst>
      <p:ext uri="{BB962C8B-B14F-4D97-AF65-F5344CB8AC3E}">
        <p14:creationId xmlns:p14="http://schemas.microsoft.com/office/powerpoint/2010/main" xmlns="" val="40376151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Hi-Tech lab has a testing ability for 85 parameters and the UPHCs provide testing for 22 parameters, covering a total of 107 parameters. Apart from that, there is mammography, digital X Ray, ultrasonography and, ECG, 2D </a:t>
            </a:r>
            <a:r>
              <a:rPr lang="en-GB" dirty="0" err="1"/>
              <a:t>ECHOcardiograph</a:t>
            </a:r>
            <a:r>
              <a:rPr lang="en-GB" dirty="0"/>
              <a:t>, treadmill test for cardiac fitness.</a:t>
            </a:r>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15</a:t>
            </a:fld>
            <a:endParaRPr lang="en-IN"/>
          </a:p>
        </p:txBody>
      </p:sp>
    </p:spTree>
    <p:extLst>
      <p:ext uri="{BB962C8B-B14F-4D97-AF65-F5344CB8AC3E}">
        <p14:creationId xmlns:p14="http://schemas.microsoft.com/office/powerpoint/2010/main" xmlns="" val="34325496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Fully automated biochemistry analyser is present at all the UCHCs. The one in nodal Hi-Tech lab can perform at 400 tests per hour, 4 times faster than the other 5 UCHCs. Apart from having haematological cell counters, dedicated hormone analyser is present at the nodal Hi-Tech lab with an ability to load and process </a:t>
            </a:r>
            <a:r>
              <a:rPr lang="en-GB" dirty="0" err="1"/>
              <a:t>upto</a:t>
            </a:r>
            <a:r>
              <a:rPr lang="en-GB" dirty="0"/>
              <a:t> 60 samples at a time. Electrolyte &amp; urine analyser, and coagulometer are available at all 6 UCHCs.</a:t>
            </a:r>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16</a:t>
            </a:fld>
            <a:endParaRPr lang="en-IN"/>
          </a:p>
        </p:txBody>
      </p:sp>
    </p:spTree>
    <p:extLst>
      <p:ext uri="{BB962C8B-B14F-4D97-AF65-F5344CB8AC3E}">
        <p14:creationId xmlns:p14="http://schemas.microsoft.com/office/powerpoint/2010/main" xmlns="" val="793684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the various state of the art </a:t>
            </a:r>
            <a:r>
              <a:rPr lang="en-GB" dirty="0" err="1"/>
              <a:t>equipments</a:t>
            </a:r>
            <a:r>
              <a:rPr lang="en-GB" dirty="0"/>
              <a:t> available at the nodal Hi-Tech lab</a:t>
            </a:r>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17</a:t>
            </a:fld>
            <a:endParaRPr lang="en-IN"/>
          </a:p>
        </p:txBody>
      </p:sp>
    </p:spTree>
    <p:extLst>
      <p:ext uri="{BB962C8B-B14F-4D97-AF65-F5344CB8AC3E}">
        <p14:creationId xmlns:p14="http://schemas.microsoft.com/office/powerpoint/2010/main" xmlns="" val="22194539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Under radiology, we have state of the art [click] mammograph, [click] digital x ray and [click] ultrasonography which is helpful in screening for antenatal care, suspected TB patients and cancers. 2D ECHO, treadmill test and ECG is available for cardiac fitness assessment.</a:t>
            </a:r>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18</a:t>
            </a:fld>
            <a:endParaRPr lang="en-IN"/>
          </a:p>
        </p:txBody>
      </p:sp>
    </p:spTree>
    <p:extLst>
      <p:ext uri="{BB962C8B-B14F-4D97-AF65-F5344CB8AC3E}">
        <p14:creationId xmlns:p14="http://schemas.microsoft.com/office/powerpoint/2010/main" xmlns="" val="18332867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addition to individual tests, health </a:t>
            </a:r>
            <a:r>
              <a:rPr lang="en-GB" dirty="0" err="1"/>
              <a:t>checkup</a:t>
            </a:r>
            <a:r>
              <a:rPr lang="en-GB" dirty="0"/>
              <a:t> profiles are also available for patients who walk in to the UCHCs.</a:t>
            </a:r>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19</a:t>
            </a:fld>
            <a:endParaRPr lang="en-IN"/>
          </a:p>
        </p:txBody>
      </p:sp>
    </p:spTree>
    <p:extLst>
      <p:ext uri="{BB962C8B-B14F-4D97-AF65-F5344CB8AC3E}">
        <p14:creationId xmlns:p14="http://schemas.microsoft.com/office/powerpoint/2010/main" xmlns="" val="42441166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At the outset, I would like to introduce you to the garden city of Bengaluru and give an overview of its demography and health.</a:t>
            </a:r>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2</a:t>
            </a:fld>
            <a:endParaRPr lang="en-IN"/>
          </a:p>
        </p:txBody>
      </p:sp>
    </p:spTree>
    <p:extLst>
      <p:ext uri="{BB962C8B-B14F-4D97-AF65-F5344CB8AC3E}">
        <p14:creationId xmlns:p14="http://schemas.microsoft.com/office/powerpoint/2010/main" xmlns="" val="31589458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Let’s have a brief look into the outcomes of the Hi-Tech lab project now.</a:t>
            </a:r>
          </a:p>
        </p:txBody>
      </p:sp>
      <p:sp>
        <p:nvSpPr>
          <p:cNvPr id="4" name="Slide Number Placeholder 3"/>
          <p:cNvSpPr>
            <a:spLocks noGrp="1"/>
          </p:cNvSpPr>
          <p:nvPr>
            <p:ph type="sldNum" sz="quarter" idx="5"/>
          </p:nvPr>
        </p:nvSpPr>
        <p:spPr/>
        <p:txBody>
          <a:bodyPr/>
          <a:lstStyle/>
          <a:p>
            <a:fld id="{14F245E1-3352-409F-AAE1-3CB0C112923F}" type="slidenum">
              <a:rPr lang="en-IN" smtClean="0"/>
              <a:pPr/>
              <a:t>20</a:t>
            </a:fld>
            <a:endParaRPr lang="en-IN"/>
          </a:p>
        </p:txBody>
      </p:sp>
    </p:spTree>
    <p:extLst>
      <p:ext uri="{BB962C8B-B14F-4D97-AF65-F5344CB8AC3E}">
        <p14:creationId xmlns:p14="http://schemas.microsoft.com/office/powerpoint/2010/main" xmlns="" val="35584688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One major public health boon from the Hi-Tech lab is the strengthening of the data generated and its addition to and its link to. PHIEC is the native web-based surveillance and reporting system for diseases of BBMP. It has been established and functional since 2015. LIS of the Hi-Tech lab is linked with the Public Health Information &amp; Epidemiological Cell (PHIEC) of BBMP and Integrated Health Information Platform (IHIP).</a:t>
            </a:r>
          </a:p>
        </p:txBody>
      </p:sp>
      <p:sp>
        <p:nvSpPr>
          <p:cNvPr id="4" name="Slide Number Placeholder 3"/>
          <p:cNvSpPr>
            <a:spLocks noGrp="1"/>
          </p:cNvSpPr>
          <p:nvPr>
            <p:ph type="sldNum" sz="quarter" idx="5"/>
          </p:nvPr>
        </p:nvSpPr>
        <p:spPr/>
        <p:txBody>
          <a:bodyPr/>
          <a:lstStyle/>
          <a:p>
            <a:fld id="{14F245E1-3352-409F-AAE1-3CB0C112923F}" type="slidenum">
              <a:rPr lang="en-IN" smtClean="0"/>
              <a:pPr/>
              <a:t>21</a:t>
            </a:fld>
            <a:endParaRPr lang="en-IN"/>
          </a:p>
        </p:txBody>
      </p:sp>
    </p:spTree>
    <p:extLst>
      <p:ext uri="{BB962C8B-B14F-4D97-AF65-F5344CB8AC3E}">
        <p14:creationId xmlns:p14="http://schemas.microsoft.com/office/powerpoint/2010/main" xmlns="" val="3633317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generated lab reports are linked to the PHIEC through central server. Information having public health importance is sent as alerts via email to UPHCs and SMS alerts to the Medical Officers, public health specialists and zonal epidemiologists directly. The Medical Officer then takes appropriate action at the community level and it is reflected in the PHIEC dashboard. Based on disease clustering, heat maps are generated. This helps in appropriate public health planning.</a:t>
            </a:r>
          </a:p>
        </p:txBody>
      </p:sp>
      <p:sp>
        <p:nvSpPr>
          <p:cNvPr id="4" name="Slide Number Placeholder 3"/>
          <p:cNvSpPr>
            <a:spLocks noGrp="1"/>
          </p:cNvSpPr>
          <p:nvPr>
            <p:ph type="sldNum" sz="quarter" idx="5"/>
          </p:nvPr>
        </p:nvSpPr>
        <p:spPr/>
        <p:txBody>
          <a:bodyPr/>
          <a:lstStyle/>
          <a:p>
            <a:fld id="{14F245E1-3352-409F-AAE1-3CB0C112923F}" type="slidenum">
              <a:rPr lang="en-IN" smtClean="0"/>
              <a:pPr/>
              <a:t>22</a:t>
            </a:fld>
            <a:endParaRPr lang="en-IN"/>
          </a:p>
        </p:txBody>
      </p:sp>
    </p:spTree>
    <p:extLst>
      <p:ext uri="{BB962C8B-B14F-4D97-AF65-F5344CB8AC3E}">
        <p14:creationId xmlns:p14="http://schemas.microsoft.com/office/powerpoint/2010/main" xmlns="" val="35550666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23</a:t>
            </a:fld>
            <a:endParaRPr lang="en-IN"/>
          </a:p>
        </p:txBody>
      </p:sp>
    </p:spTree>
    <p:extLst>
      <p:ext uri="{BB962C8B-B14F-4D97-AF65-F5344CB8AC3E}">
        <p14:creationId xmlns:p14="http://schemas.microsoft.com/office/powerpoint/2010/main" xmlns="" val="34725502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24</a:t>
            </a:fld>
            <a:endParaRPr lang="en-IN"/>
          </a:p>
        </p:txBody>
      </p:sp>
    </p:spTree>
    <p:extLst>
      <p:ext uri="{BB962C8B-B14F-4D97-AF65-F5344CB8AC3E}">
        <p14:creationId xmlns:p14="http://schemas.microsoft.com/office/powerpoint/2010/main" xmlns="" val="31169008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14F245E1-3352-409F-AAE1-3CB0C112923F}" type="slidenum">
              <a:rPr lang="en-IN" smtClean="0"/>
              <a:pPr/>
              <a:t>25</a:t>
            </a:fld>
            <a:endParaRPr lang="en-IN"/>
          </a:p>
        </p:txBody>
      </p:sp>
    </p:spTree>
    <p:extLst>
      <p:ext uri="{BB962C8B-B14F-4D97-AF65-F5344CB8AC3E}">
        <p14:creationId xmlns:p14="http://schemas.microsoft.com/office/powerpoint/2010/main" xmlns="" val="42095191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total no. of lab tests overall have increased by 131% from the Financial year 2017-18 to 2018-19</a:t>
            </a:r>
          </a:p>
        </p:txBody>
      </p:sp>
      <p:sp>
        <p:nvSpPr>
          <p:cNvPr id="4" name="Slide Number Placeholder 3"/>
          <p:cNvSpPr>
            <a:spLocks noGrp="1"/>
          </p:cNvSpPr>
          <p:nvPr>
            <p:ph type="sldNum" sz="quarter" idx="5"/>
          </p:nvPr>
        </p:nvSpPr>
        <p:spPr/>
        <p:txBody>
          <a:bodyPr/>
          <a:lstStyle/>
          <a:p>
            <a:fld id="{14F245E1-3352-409F-AAE1-3CB0C112923F}" type="slidenum">
              <a:rPr lang="en-IN" smtClean="0"/>
              <a:pPr/>
              <a:t>26</a:t>
            </a:fld>
            <a:endParaRPr lang="en-IN"/>
          </a:p>
        </p:txBody>
      </p:sp>
    </p:spTree>
    <p:extLst>
      <p:ext uri="{BB962C8B-B14F-4D97-AF65-F5344CB8AC3E}">
        <p14:creationId xmlns:p14="http://schemas.microsoft.com/office/powerpoint/2010/main" xmlns="" val="1240791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As our referral hub and spoke model got strengthened over time, the no. of referrals have increased by 8 times from 258 to 2086 over the period of 6 months.</a:t>
            </a:r>
          </a:p>
        </p:txBody>
      </p:sp>
      <p:sp>
        <p:nvSpPr>
          <p:cNvPr id="4" name="Slide Number Placeholder 3"/>
          <p:cNvSpPr>
            <a:spLocks noGrp="1"/>
          </p:cNvSpPr>
          <p:nvPr>
            <p:ph type="sldNum" sz="quarter" idx="5"/>
          </p:nvPr>
        </p:nvSpPr>
        <p:spPr/>
        <p:txBody>
          <a:bodyPr/>
          <a:lstStyle/>
          <a:p>
            <a:fld id="{14F245E1-3352-409F-AAE1-3CB0C112923F}" type="slidenum">
              <a:rPr lang="en-IN" smtClean="0"/>
              <a:pPr/>
              <a:t>27</a:t>
            </a:fld>
            <a:endParaRPr lang="en-IN"/>
          </a:p>
        </p:txBody>
      </p:sp>
    </p:spTree>
    <p:extLst>
      <p:ext uri="{BB962C8B-B14F-4D97-AF65-F5344CB8AC3E}">
        <p14:creationId xmlns:p14="http://schemas.microsoft.com/office/powerpoint/2010/main" xmlns="" val="35262322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Special screening camps are planned for vulnerable groups like </a:t>
            </a:r>
            <a:r>
              <a:rPr lang="en-IN" dirty="0" err="1"/>
              <a:t>Pourakarmikas</a:t>
            </a:r>
            <a:r>
              <a:rPr lang="en-IN" dirty="0"/>
              <a:t>, rag-pickers, autorickshaw drivers, </a:t>
            </a:r>
            <a:r>
              <a:rPr lang="en-IN" dirty="0" err="1"/>
              <a:t>headloaders</a:t>
            </a:r>
            <a:r>
              <a:rPr lang="en-IN" dirty="0"/>
              <a:t>, transgenders and ASHAs. Among these groups, we have conducted camp for 150 ASHAs and ongoing for </a:t>
            </a:r>
            <a:r>
              <a:rPr lang="en-IN" dirty="0" err="1"/>
              <a:t>Pourakarmikas</a:t>
            </a:r>
            <a:r>
              <a:rPr lang="en-IN" dirty="0"/>
              <a:t>.</a:t>
            </a:r>
          </a:p>
        </p:txBody>
      </p:sp>
      <p:sp>
        <p:nvSpPr>
          <p:cNvPr id="4" name="Slide Number Placeholder 3"/>
          <p:cNvSpPr>
            <a:spLocks noGrp="1"/>
          </p:cNvSpPr>
          <p:nvPr>
            <p:ph type="sldNum" sz="quarter" idx="5"/>
          </p:nvPr>
        </p:nvSpPr>
        <p:spPr/>
        <p:txBody>
          <a:bodyPr/>
          <a:lstStyle/>
          <a:p>
            <a:fld id="{14F245E1-3352-409F-AAE1-3CB0C112923F}" type="slidenum">
              <a:rPr lang="en-IN" smtClean="0"/>
              <a:pPr/>
              <a:t>28</a:t>
            </a:fld>
            <a:endParaRPr lang="en-IN"/>
          </a:p>
        </p:txBody>
      </p:sp>
    </p:spTree>
    <p:extLst>
      <p:ext uri="{BB962C8B-B14F-4D97-AF65-F5344CB8AC3E}">
        <p14:creationId xmlns:p14="http://schemas.microsoft.com/office/powerpoint/2010/main" xmlns="" val="36370104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14F245E1-3352-409F-AAE1-3CB0C112923F}" type="slidenum">
              <a:rPr lang="en-IN" smtClean="0"/>
              <a:pPr/>
              <a:t>29</a:t>
            </a:fld>
            <a:endParaRPr lang="en-IN"/>
          </a:p>
        </p:txBody>
      </p:sp>
    </p:spTree>
    <p:extLst>
      <p:ext uri="{BB962C8B-B14F-4D97-AF65-F5344CB8AC3E}">
        <p14:creationId xmlns:p14="http://schemas.microsoft.com/office/powerpoint/2010/main" xmlns="" val="34395611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Bengaluru is a mega city with a projected population of &gt;1 crore in 2019 with around 10% residing in slums and slum like settlements. The National Urban Health Mission was launched in January 2014 in the city. The chief objectives of NUHM are to strengthen the primary healthcare system through preventive, promotive and curative services and to establish strong outreach linkage with vulnerable population.</a:t>
            </a:r>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3</a:t>
            </a:fld>
            <a:endParaRPr lang="en-IN"/>
          </a:p>
        </p:txBody>
      </p:sp>
    </p:spTree>
    <p:extLst>
      <p:ext uri="{BB962C8B-B14F-4D97-AF65-F5344CB8AC3E}">
        <p14:creationId xmlns:p14="http://schemas.microsoft.com/office/powerpoint/2010/main" xmlns="" val="21012887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total approval for establishment of Hi-Tech lab was 8.4 Cr. The infrastructure cost of 0.9 Cr was borne by BBMP. The annual recurring cost is 2.34 cr.</a:t>
            </a:r>
          </a:p>
        </p:txBody>
      </p:sp>
      <p:sp>
        <p:nvSpPr>
          <p:cNvPr id="4" name="Slide Number Placeholder 3"/>
          <p:cNvSpPr>
            <a:spLocks noGrp="1"/>
          </p:cNvSpPr>
          <p:nvPr>
            <p:ph type="sldNum" sz="quarter" idx="5"/>
          </p:nvPr>
        </p:nvSpPr>
        <p:spPr/>
        <p:txBody>
          <a:bodyPr/>
          <a:lstStyle/>
          <a:p>
            <a:fld id="{14F245E1-3352-409F-AAE1-3CB0C112923F}" type="slidenum">
              <a:rPr lang="en-IN" smtClean="0"/>
              <a:pPr/>
              <a:t>30</a:t>
            </a:fld>
            <a:endParaRPr lang="en-IN"/>
          </a:p>
        </p:txBody>
      </p:sp>
    </p:spTree>
    <p:extLst>
      <p:ext uri="{BB962C8B-B14F-4D97-AF65-F5344CB8AC3E}">
        <p14:creationId xmlns:p14="http://schemas.microsoft.com/office/powerpoint/2010/main" xmlns="" val="19427660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Providing a continuous supply of reagents and sample transportation needs a well managed logistic support. Presently the transport cost is borne under the untied grants. The plan is to develop a courier system through tender. To improve the quality of the labs, a lab manager is highly essential.</a:t>
            </a:r>
          </a:p>
        </p:txBody>
      </p:sp>
      <p:sp>
        <p:nvSpPr>
          <p:cNvPr id="4" name="Slide Number Placeholder 3"/>
          <p:cNvSpPr>
            <a:spLocks noGrp="1"/>
          </p:cNvSpPr>
          <p:nvPr>
            <p:ph type="sldNum" sz="quarter" idx="5"/>
          </p:nvPr>
        </p:nvSpPr>
        <p:spPr/>
        <p:txBody>
          <a:bodyPr/>
          <a:lstStyle/>
          <a:p>
            <a:fld id="{14F245E1-3352-409F-AAE1-3CB0C112923F}" type="slidenum">
              <a:rPr lang="en-IN" smtClean="0"/>
              <a:pPr/>
              <a:t>31</a:t>
            </a:fld>
            <a:endParaRPr lang="en-IN"/>
          </a:p>
        </p:txBody>
      </p:sp>
    </p:spTree>
    <p:extLst>
      <p:ext uri="{BB962C8B-B14F-4D97-AF65-F5344CB8AC3E}">
        <p14:creationId xmlns:p14="http://schemas.microsoft.com/office/powerpoint/2010/main" xmlns="" val="15792471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Hi-Tech lab opens an arena for massive expansion of service to the people in Bengaluru by conducting master health </a:t>
            </a:r>
            <a:r>
              <a:rPr lang="en-IN" dirty="0" err="1"/>
              <a:t>checkup</a:t>
            </a:r>
            <a:r>
              <a:rPr lang="en-IN" dirty="0"/>
              <a:t> camps for specific vulnerable groups of population like Ragpickers, head loaders, homeless people, </a:t>
            </a:r>
            <a:r>
              <a:rPr lang="en-IN" dirty="0" err="1"/>
              <a:t>Pourakarmikas</a:t>
            </a:r>
            <a:r>
              <a:rPr lang="en-IN" dirty="0"/>
              <a:t> and vulnerable ASHA workers. This also makes a value addition to the employees of the corporation. The patients will be referred to other empanelled tertiary care centres under Ayushman Bharat-Arogya Karnataka (PM Jan Arogya Yojana) through the Suvarna Arogya Suraksha Trust, a third party implementation agency. Addition of newer tests like HbA1C, HDL cholesterol, Vitamin B12 and D is in the pipeline. There is also scope of collaboration with external labs for continuous quality improvement training and workshops through </a:t>
            </a:r>
            <a:r>
              <a:rPr lang="en-IN" dirty="0" err="1"/>
              <a:t>MoUs</a:t>
            </a:r>
            <a:r>
              <a:rPr lang="en-IN" dirty="0"/>
              <a:t>.</a:t>
            </a:r>
          </a:p>
          <a:p>
            <a:r>
              <a:rPr lang="en-IN" dirty="0"/>
              <a:t>The Hi-Tech labs have been a valuable service addition to the referral system of the urban public healthcare system of Bengaluru. With the progress of time, it shall be made a robust and sustainable solution to pave path towards Universal Health Coverage.</a:t>
            </a:r>
          </a:p>
        </p:txBody>
      </p:sp>
      <p:sp>
        <p:nvSpPr>
          <p:cNvPr id="4" name="Slide Number Placeholder 3"/>
          <p:cNvSpPr>
            <a:spLocks noGrp="1"/>
          </p:cNvSpPr>
          <p:nvPr>
            <p:ph type="sldNum" sz="quarter" idx="5"/>
          </p:nvPr>
        </p:nvSpPr>
        <p:spPr/>
        <p:txBody>
          <a:bodyPr/>
          <a:lstStyle/>
          <a:p>
            <a:fld id="{14F245E1-3352-409F-AAE1-3CB0C112923F}" type="slidenum">
              <a:rPr lang="en-IN" smtClean="0"/>
              <a:pPr/>
              <a:t>32</a:t>
            </a:fld>
            <a:endParaRPr lang="en-IN"/>
          </a:p>
        </p:txBody>
      </p:sp>
    </p:spTree>
    <p:extLst>
      <p:ext uri="{BB962C8B-B14F-4D97-AF65-F5344CB8AC3E}">
        <p14:creationId xmlns:p14="http://schemas.microsoft.com/office/powerpoint/2010/main" xmlns="" val="3651058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14F245E1-3352-409F-AAE1-3CB0C112923F}" type="slidenum">
              <a:rPr lang="en-IN" smtClean="0"/>
              <a:pPr/>
              <a:t>33</a:t>
            </a:fld>
            <a:endParaRPr lang="en-IN"/>
          </a:p>
        </p:txBody>
      </p:sp>
    </p:spTree>
    <p:extLst>
      <p:ext uri="{BB962C8B-B14F-4D97-AF65-F5344CB8AC3E}">
        <p14:creationId xmlns:p14="http://schemas.microsoft.com/office/powerpoint/2010/main" xmlns="" val="19444855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14F245E1-3352-409F-AAE1-3CB0C112923F}" type="slidenum">
              <a:rPr lang="en-IN" smtClean="0"/>
              <a:pPr/>
              <a:t>34</a:t>
            </a:fld>
            <a:endParaRPr lang="en-IN"/>
          </a:p>
        </p:txBody>
      </p:sp>
    </p:spTree>
    <p:extLst>
      <p:ext uri="{BB962C8B-B14F-4D97-AF65-F5344CB8AC3E}">
        <p14:creationId xmlns:p14="http://schemas.microsoft.com/office/powerpoint/2010/main" xmlns="" val="38775718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NUHM is implemented through Bangalore City Health and Family Welfare Society headed by the Commissioner of </a:t>
            </a:r>
            <a:r>
              <a:rPr lang="en-GB" dirty="0" err="1"/>
              <a:t>Bruhat</a:t>
            </a:r>
            <a:r>
              <a:rPr lang="en-GB" dirty="0"/>
              <a:t> Bengaluru </a:t>
            </a:r>
            <a:r>
              <a:rPr lang="en-GB" dirty="0" err="1"/>
              <a:t>Mahanagara</a:t>
            </a:r>
            <a:r>
              <a:rPr lang="en-GB" dirty="0"/>
              <a:t> </a:t>
            </a:r>
            <a:r>
              <a:rPr lang="en-GB" dirty="0" err="1"/>
              <a:t>Palike</a:t>
            </a:r>
            <a:r>
              <a:rPr lang="en-GB" dirty="0"/>
              <a:t> as the chairman, and MD NHM as the co-chairman. The Chief Health Officer (Public Health) is the member secretary. This society covers 198 wards of BBMP in 8 zones. NUHM activities are monitored by the City Programme Management Unit, and at the zonal level by the Zonal Programme Management Unit, Zonal Health Officers, Deputy Zonal Health Officers and Medical Officers of health. This helps in establishing a strong referral system and better healthcare delivery mechanism.</a:t>
            </a:r>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4</a:t>
            </a:fld>
            <a:endParaRPr lang="en-IN"/>
          </a:p>
        </p:txBody>
      </p:sp>
    </p:spTree>
    <p:extLst>
      <p:ext uri="{BB962C8B-B14F-4D97-AF65-F5344CB8AC3E}">
        <p14:creationId xmlns:p14="http://schemas.microsoft.com/office/powerpoint/2010/main" xmlns="" val="2992157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 would like to take you through the project of Hi-Tech laboratory in Bengaluru now.</a:t>
            </a:r>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5</a:t>
            </a:fld>
            <a:endParaRPr lang="en-IN"/>
          </a:p>
        </p:txBody>
      </p:sp>
    </p:spTree>
    <p:extLst>
      <p:ext uri="{BB962C8B-B14F-4D97-AF65-F5344CB8AC3E}">
        <p14:creationId xmlns:p14="http://schemas.microsoft.com/office/powerpoint/2010/main" xmlns="" val="1143686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per the report of National Sample Survey Organisation-2016, 10% of the health expenditure is by diagnostic care. With the advances in clinical medicine, diagnostics are getting more and more expensive. It is difficult for the urban poor to get diagnostic services. In addition to this, there are limited diagnostic tests available at the UPHC level. To reduce the congestion at govt. tertiary care laboratories, man wage loss and time of the vulnerable community, an expert committee was formed to establish laboratory and provide good quality diagnostics.</a:t>
            </a:r>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6</a:t>
            </a:fld>
            <a:endParaRPr lang="en-IN"/>
          </a:p>
        </p:txBody>
      </p:sp>
    </p:spTree>
    <p:extLst>
      <p:ext uri="{BB962C8B-B14F-4D97-AF65-F5344CB8AC3E}">
        <p14:creationId xmlns:p14="http://schemas.microsoft.com/office/powerpoint/2010/main" xmlns="" val="13950851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committee made visits to several labs operating in government sector, private sector and PPP model. It was decided to establish Hi-Tech labs in hub and spoke model suitable for the BBMP health centres. The committee reached a common consensus regarding in-house ownership of labs. Under this model, a nodal hub was established at H. </a:t>
            </a:r>
            <a:r>
              <a:rPr lang="en-GB" dirty="0" err="1"/>
              <a:t>Siddaiah</a:t>
            </a:r>
            <a:r>
              <a:rPr lang="en-GB" dirty="0"/>
              <a:t> UCHC and sister hubs at other 5 UCHCs in the year 2018.</a:t>
            </a:r>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7</a:t>
            </a:fld>
            <a:endParaRPr lang="en-IN"/>
          </a:p>
        </p:txBody>
      </p:sp>
    </p:spTree>
    <p:extLst>
      <p:ext uri="{BB962C8B-B14F-4D97-AF65-F5344CB8AC3E}">
        <p14:creationId xmlns:p14="http://schemas.microsoft.com/office/powerpoint/2010/main" xmlns="" val="9869929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UPHCs are categorized into 6 clusters and sub-clusters based on proximity. A lab technician assigned to each </a:t>
            </a:r>
            <a:r>
              <a:rPr lang="en-GB" dirty="0" err="1"/>
              <a:t>subcluster</a:t>
            </a:r>
            <a:r>
              <a:rPr lang="en-GB" dirty="0"/>
              <a:t> collects samples from the designated UPHCs and transport it to the nearest UCHC under cold chain on a daily basis. 200 rupees are paid as daily incentive for the lab technician.</a:t>
            </a:r>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8</a:t>
            </a:fld>
            <a:endParaRPr lang="en-IN"/>
          </a:p>
        </p:txBody>
      </p:sp>
    </p:spTree>
    <p:extLst>
      <p:ext uri="{BB962C8B-B14F-4D97-AF65-F5344CB8AC3E}">
        <p14:creationId xmlns:p14="http://schemas.microsoft.com/office/powerpoint/2010/main" xmlns="" val="15323121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samples collected </a:t>
            </a:r>
            <a:r>
              <a:rPr lang="en-IN" dirty="0"/>
              <a:t>from health </a:t>
            </a:r>
            <a:r>
              <a:rPr lang="en-GB" dirty="0"/>
              <a:t>kiosks, Special Outreach Camps, Mobile Medical Units and Transit Clinics, are transported to UPHC where it is processed and sent to the nearest UCHC hub. If patients require additional radiological investigations, they are referred to the nearest Hi-Tech lab.</a:t>
            </a:r>
            <a:endParaRPr lang="en-IN" dirty="0"/>
          </a:p>
        </p:txBody>
      </p:sp>
      <p:sp>
        <p:nvSpPr>
          <p:cNvPr id="4" name="Slide Number Placeholder 3"/>
          <p:cNvSpPr>
            <a:spLocks noGrp="1"/>
          </p:cNvSpPr>
          <p:nvPr>
            <p:ph type="sldNum" sz="quarter" idx="5"/>
          </p:nvPr>
        </p:nvSpPr>
        <p:spPr/>
        <p:txBody>
          <a:bodyPr/>
          <a:lstStyle/>
          <a:p>
            <a:fld id="{14F245E1-3352-409F-AAE1-3CB0C112923F}" type="slidenum">
              <a:rPr lang="en-IN" smtClean="0"/>
              <a:pPr/>
              <a:t>9</a:t>
            </a:fld>
            <a:endParaRPr lang="en-IN"/>
          </a:p>
        </p:txBody>
      </p:sp>
    </p:spTree>
    <p:extLst>
      <p:ext uri="{BB962C8B-B14F-4D97-AF65-F5344CB8AC3E}">
        <p14:creationId xmlns:p14="http://schemas.microsoft.com/office/powerpoint/2010/main" xmlns="" val="5660733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CBB891F-2071-4181-AEB1-DFC1AA9545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xmlns="" id="{7DE03BC9-7DBF-4469-B135-7B27A43842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xmlns="" id="{BDD43962-5D8D-4F9B-9748-7FF35B4E90E1}"/>
              </a:ext>
            </a:extLst>
          </p:cNvPr>
          <p:cNvSpPr>
            <a:spLocks noGrp="1"/>
          </p:cNvSpPr>
          <p:nvPr>
            <p:ph type="dt" sz="half" idx="10"/>
          </p:nvPr>
        </p:nvSpPr>
        <p:spPr/>
        <p:txBody>
          <a:bodyPr/>
          <a:lstStyle/>
          <a:p>
            <a:fld id="{778D2EFC-8486-4B6C-9C5B-05F3A8C81F6C}" type="datetimeFigureOut">
              <a:rPr lang="en-IN" smtClean="0"/>
              <a:pPr/>
              <a:t>18-11-2019</a:t>
            </a:fld>
            <a:endParaRPr lang="en-IN"/>
          </a:p>
        </p:txBody>
      </p:sp>
      <p:sp>
        <p:nvSpPr>
          <p:cNvPr id="5" name="Footer Placeholder 4">
            <a:extLst>
              <a:ext uri="{FF2B5EF4-FFF2-40B4-BE49-F238E27FC236}">
                <a16:creationId xmlns:a16="http://schemas.microsoft.com/office/drawing/2014/main" xmlns="" id="{89763EA8-E466-4BD0-9B96-F79E1EEFE22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xmlns="" id="{EEDE23CE-3894-4DBD-B703-341EFBFEFE9B}"/>
              </a:ext>
            </a:extLst>
          </p:cNvPr>
          <p:cNvSpPr>
            <a:spLocks noGrp="1"/>
          </p:cNvSpPr>
          <p:nvPr>
            <p:ph type="sldNum" sz="quarter" idx="12"/>
          </p:nvPr>
        </p:nvSpPr>
        <p:spPr/>
        <p:txBody>
          <a:bodyPr/>
          <a:lstStyle/>
          <a:p>
            <a:fld id="{ABF96126-3FB7-49B4-85A6-B5964E5F7BA3}" type="slidenum">
              <a:rPr lang="en-IN" smtClean="0"/>
              <a:pPr/>
              <a:t>‹#›</a:t>
            </a:fld>
            <a:endParaRPr lang="en-IN"/>
          </a:p>
        </p:txBody>
      </p:sp>
    </p:spTree>
    <p:extLst>
      <p:ext uri="{BB962C8B-B14F-4D97-AF65-F5344CB8AC3E}">
        <p14:creationId xmlns:p14="http://schemas.microsoft.com/office/powerpoint/2010/main" xmlns="" val="2620390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BAA75AA-4C90-4556-A47B-100D3D5AF59E}"/>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xmlns="" id="{1129A198-7AB6-475E-8BF7-DFC29D6171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xmlns="" id="{103E9EA6-4D5E-44CD-925B-64BB57FAB3BF}"/>
              </a:ext>
            </a:extLst>
          </p:cNvPr>
          <p:cNvSpPr>
            <a:spLocks noGrp="1"/>
          </p:cNvSpPr>
          <p:nvPr>
            <p:ph type="dt" sz="half" idx="10"/>
          </p:nvPr>
        </p:nvSpPr>
        <p:spPr/>
        <p:txBody>
          <a:bodyPr/>
          <a:lstStyle/>
          <a:p>
            <a:fld id="{778D2EFC-8486-4B6C-9C5B-05F3A8C81F6C}" type="datetimeFigureOut">
              <a:rPr lang="en-IN" smtClean="0"/>
              <a:pPr/>
              <a:t>18-11-2019</a:t>
            </a:fld>
            <a:endParaRPr lang="en-IN"/>
          </a:p>
        </p:txBody>
      </p:sp>
      <p:sp>
        <p:nvSpPr>
          <p:cNvPr id="5" name="Footer Placeholder 4">
            <a:extLst>
              <a:ext uri="{FF2B5EF4-FFF2-40B4-BE49-F238E27FC236}">
                <a16:creationId xmlns:a16="http://schemas.microsoft.com/office/drawing/2014/main" xmlns="" id="{EB1F6363-9D8B-4DAF-BFE5-EAC866370607}"/>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xmlns="" id="{4382C7EE-17E6-47ED-9D57-924C254F61FF}"/>
              </a:ext>
            </a:extLst>
          </p:cNvPr>
          <p:cNvSpPr>
            <a:spLocks noGrp="1"/>
          </p:cNvSpPr>
          <p:nvPr>
            <p:ph type="sldNum" sz="quarter" idx="12"/>
          </p:nvPr>
        </p:nvSpPr>
        <p:spPr/>
        <p:txBody>
          <a:bodyPr/>
          <a:lstStyle/>
          <a:p>
            <a:fld id="{ABF96126-3FB7-49B4-85A6-B5964E5F7BA3}" type="slidenum">
              <a:rPr lang="en-IN" smtClean="0"/>
              <a:pPr/>
              <a:t>‹#›</a:t>
            </a:fld>
            <a:endParaRPr lang="en-IN"/>
          </a:p>
        </p:txBody>
      </p:sp>
    </p:spTree>
    <p:extLst>
      <p:ext uri="{BB962C8B-B14F-4D97-AF65-F5344CB8AC3E}">
        <p14:creationId xmlns:p14="http://schemas.microsoft.com/office/powerpoint/2010/main" xmlns="" val="3800782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10BB475C-4364-4BB8-A0C8-350EA02F0A6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xmlns="" id="{75285B2B-33ED-4EB0-8798-0B1750895D5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xmlns="" id="{F407E10E-E985-4627-9E6F-54286D5F7454}"/>
              </a:ext>
            </a:extLst>
          </p:cNvPr>
          <p:cNvSpPr>
            <a:spLocks noGrp="1"/>
          </p:cNvSpPr>
          <p:nvPr>
            <p:ph type="dt" sz="half" idx="10"/>
          </p:nvPr>
        </p:nvSpPr>
        <p:spPr/>
        <p:txBody>
          <a:bodyPr/>
          <a:lstStyle/>
          <a:p>
            <a:fld id="{778D2EFC-8486-4B6C-9C5B-05F3A8C81F6C}" type="datetimeFigureOut">
              <a:rPr lang="en-IN" smtClean="0"/>
              <a:pPr/>
              <a:t>18-11-2019</a:t>
            </a:fld>
            <a:endParaRPr lang="en-IN"/>
          </a:p>
        </p:txBody>
      </p:sp>
      <p:sp>
        <p:nvSpPr>
          <p:cNvPr id="5" name="Footer Placeholder 4">
            <a:extLst>
              <a:ext uri="{FF2B5EF4-FFF2-40B4-BE49-F238E27FC236}">
                <a16:creationId xmlns:a16="http://schemas.microsoft.com/office/drawing/2014/main" xmlns="" id="{E9B550E1-FAC5-4FC0-8DCC-78A7C78ACD6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xmlns="" id="{132268B1-A4A9-48AD-AA0D-BE62259373ED}"/>
              </a:ext>
            </a:extLst>
          </p:cNvPr>
          <p:cNvSpPr>
            <a:spLocks noGrp="1"/>
          </p:cNvSpPr>
          <p:nvPr>
            <p:ph type="sldNum" sz="quarter" idx="12"/>
          </p:nvPr>
        </p:nvSpPr>
        <p:spPr/>
        <p:txBody>
          <a:bodyPr/>
          <a:lstStyle/>
          <a:p>
            <a:fld id="{ABF96126-3FB7-49B4-85A6-B5964E5F7BA3}" type="slidenum">
              <a:rPr lang="en-IN" smtClean="0"/>
              <a:pPr/>
              <a:t>‹#›</a:t>
            </a:fld>
            <a:endParaRPr lang="en-IN"/>
          </a:p>
        </p:txBody>
      </p:sp>
    </p:spTree>
    <p:extLst>
      <p:ext uri="{BB962C8B-B14F-4D97-AF65-F5344CB8AC3E}">
        <p14:creationId xmlns:p14="http://schemas.microsoft.com/office/powerpoint/2010/main" xmlns="" val="495733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849388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E0ECE98-4FDB-4859-8312-01F9B40E0E4D}"/>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xmlns="" id="{224AB93C-F6A9-478C-9EA7-278E38B337F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xmlns="" id="{D2448C8B-E299-4C62-8EAD-46D2534B1FF5}"/>
              </a:ext>
            </a:extLst>
          </p:cNvPr>
          <p:cNvSpPr>
            <a:spLocks noGrp="1"/>
          </p:cNvSpPr>
          <p:nvPr>
            <p:ph type="dt" sz="half" idx="10"/>
          </p:nvPr>
        </p:nvSpPr>
        <p:spPr/>
        <p:txBody>
          <a:bodyPr/>
          <a:lstStyle/>
          <a:p>
            <a:fld id="{778D2EFC-8486-4B6C-9C5B-05F3A8C81F6C}" type="datetimeFigureOut">
              <a:rPr lang="en-IN" smtClean="0"/>
              <a:pPr/>
              <a:t>18-11-2019</a:t>
            </a:fld>
            <a:endParaRPr lang="en-IN"/>
          </a:p>
        </p:txBody>
      </p:sp>
      <p:sp>
        <p:nvSpPr>
          <p:cNvPr id="5" name="Footer Placeholder 4">
            <a:extLst>
              <a:ext uri="{FF2B5EF4-FFF2-40B4-BE49-F238E27FC236}">
                <a16:creationId xmlns:a16="http://schemas.microsoft.com/office/drawing/2014/main" xmlns="" id="{2F89F2B6-95FD-4D74-AC3F-C29EE9D28487}"/>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xmlns="" id="{7011F309-EDDE-41CB-B385-B6263543340E}"/>
              </a:ext>
            </a:extLst>
          </p:cNvPr>
          <p:cNvSpPr>
            <a:spLocks noGrp="1"/>
          </p:cNvSpPr>
          <p:nvPr>
            <p:ph type="sldNum" sz="quarter" idx="12"/>
          </p:nvPr>
        </p:nvSpPr>
        <p:spPr/>
        <p:txBody>
          <a:bodyPr/>
          <a:lstStyle/>
          <a:p>
            <a:fld id="{ABF96126-3FB7-49B4-85A6-B5964E5F7BA3}" type="slidenum">
              <a:rPr lang="en-IN" smtClean="0"/>
              <a:pPr/>
              <a:t>‹#›</a:t>
            </a:fld>
            <a:endParaRPr lang="en-IN"/>
          </a:p>
        </p:txBody>
      </p:sp>
    </p:spTree>
    <p:extLst>
      <p:ext uri="{BB962C8B-B14F-4D97-AF65-F5344CB8AC3E}">
        <p14:creationId xmlns:p14="http://schemas.microsoft.com/office/powerpoint/2010/main" xmlns="" val="7417118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DDDEEC6-765F-427D-9A43-97256C6B4B3C}"/>
              </a:ext>
            </a:extLst>
          </p:cNvPr>
          <p:cNvSpPr>
            <a:spLocks noGrp="1"/>
          </p:cNvSpPr>
          <p:nvPr>
            <p:ph type="title"/>
          </p:nvPr>
        </p:nvSpPr>
        <p:spPr>
          <a:xfrm>
            <a:off x="831850" y="693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xmlns="" id="{398252EE-0ADC-4FCB-9121-BBA8CEAA6C5E}"/>
              </a:ext>
            </a:extLst>
          </p:cNvPr>
          <p:cNvSpPr>
            <a:spLocks noGrp="1"/>
          </p:cNvSpPr>
          <p:nvPr>
            <p:ph type="body" idx="1"/>
          </p:nvPr>
        </p:nvSpPr>
        <p:spPr>
          <a:xfrm>
            <a:off x="831850" y="3573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869CBEAF-E7FB-4E8F-89AB-A9B8A5362CA4}"/>
              </a:ext>
            </a:extLst>
          </p:cNvPr>
          <p:cNvSpPr>
            <a:spLocks noGrp="1"/>
          </p:cNvSpPr>
          <p:nvPr>
            <p:ph type="dt" sz="half" idx="10"/>
          </p:nvPr>
        </p:nvSpPr>
        <p:spPr/>
        <p:txBody>
          <a:bodyPr/>
          <a:lstStyle/>
          <a:p>
            <a:fld id="{778D2EFC-8486-4B6C-9C5B-05F3A8C81F6C}" type="datetimeFigureOut">
              <a:rPr lang="en-IN" smtClean="0"/>
              <a:pPr/>
              <a:t>18-11-2019</a:t>
            </a:fld>
            <a:endParaRPr lang="en-IN"/>
          </a:p>
        </p:txBody>
      </p:sp>
      <p:sp>
        <p:nvSpPr>
          <p:cNvPr id="5" name="Footer Placeholder 4">
            <a:extLst>
              <a:ext uri="{FF2B5EF4-FFF2-40B4-BE49-F238E27FC236}">
                <a16:creationId xmlns:a16="http://schemas.microsoft.com/office/drawing/2014/main" xmlns="" id="{DBB2C10C-6BCB-46D7-83D0-6F8C0192EB0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xmlns="" id="{65A56B80-23C6-474B-B5E1-4F816F9F07AD}"/>
              </a:ext>
            </a:extLst>
          </p:cNvPr>
          <p:cNvSpPr>
            <a:spLocks noGrp="1"/>
          </p:cNvSpPr>
          <p:nvPr>
            <p:ph type="sldNum" sz="quarter" idx="12"/>
          </p:nvPr>
        </p:nvSpPr>
        <p:spPr/>
        <p:txBody>
          <a:bodyPr/>
          <a:lstStyle/>
          <a:p>
            <a:fld id="{ABF96126-3FB7-49B4-85A6-B5964E5F7BA3}" type="slidenum">
              <a:rPr lang="en-IN" smtClean="0"/>
              <a:pPr/>
              <a:t>‹#›</a:t>
            </a:fld>
            <a:endParaRPr lang="en-IN"/>
          </a:p>
        </p:txBody>
      </p:sp>
    </p:spTree>
    <p:extLst>
      <p:ext uri="{BB962C8B-B14F-4D97-AF65-F5344CB8AC3E}">
        <p14:creationId xmlns:p14="http://schemas.microsoft.com/office/powerpoint/2010/main" xmlns="" val="3080346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CD12F90-9F27-4DA3-BDF3-FC67E51E1810}"/>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xmlns="" id="{F8266A9C-73CF-413E-AADD-EB41E8B4B12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xmlns="" id="{8DA89FA8-8B31-4D52-8D93-AC285F68DF1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xmlns="" id="{DA11598D-68B3-47C0-83BA-D9A62163A2C5}"/>
              </a:ext>
            </a:extLst>
          </p:cNvPr>
          <p:cNvSpPr>
            <a:spLocks noGrp="1"/>
          </p:cNvSpPr>
          <p:nvPr>
            <p:ph type="dt" sz="half" idx="10"/>
          </p:nvPr>
        </p:nvSpPr>
        <p:spPr/>
        <p:txBody>
          <a:bodyPr/>
          <a:lstStyle/>
          <a:p>
            <a:fld id="{778D2EFC-8486-4B6C-9C5B-05F3A8C81F6C}" type="datetimeFigureOut">
              <a:rPr lang="en-IN" smtClean="0"/>
              <a:pPr/>
              <a:t>18-11-2019</a:t>
            </a:fld>
            <a:endParaRPr lang="en-IN"/>
          </a:p>
        </p:txBody>
      </p:sp>
      <p:sp>
        <p:nvSpPr>
          <p:cNvPr id="6" name="Footer Placeholder 5">
            <a:extLst>
              <a:ext uri="{FF2B5EF4-FFF2-40B4-BE49-F238E27FC236}">
                <a16:creationId xmlns:a16="http://schemas.microsoft.com/office/drawing/2014/main" xmlns="" id="{2481E6D8-2EA8-4E73-9DE5-B904EC3D21D5}"/>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xmlns="" id="{ACE63230-D436-4625-A3FF-D1972EA586D2}"/>
              </a:ext>
            </a:extLst>
          </p:cNvPr>
          <p:cNvSpPr>
            <a:spLocks noGrp="1"/>
          </p:cNvSpPr>
          <p:nvPr>
            <p:ph type="sldNum" sz="quarter" idx="12"/>
          </p:nvPr>
        </p:nvSpPr>
        <p:spPr/>
        <p:txBody>
          <a:bodyPr/>
          <a:lstStyle/>
          <a:p>
            <a:fld id="{ABF96126-3FB7-49B4-85A6-B5964E5F7BA3}" type="slidenum">
              <a:rPr lang="en-IN" smtClean="0"/>
              <a:pPr/>
              <a:t>‹#›</a:t>
            </a:fld>
            <a:endParaRPr lang="en-IN"/>
          </a:p>
        </p:txBody>
      </p:sp>
    </p:spTree>
    <p:extLst>
      <p:ext uri="{BB962C8B-B14F-4D97-AF65-F5344CB8AC3E}">
        <p14:creationId xmlns:p14="http://schemas.microsoft.com/office/powerpoint/2010/main" xmlns="" val="2773521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21FD3C8-E8C6-4ABD-BE8C-EA6884F8C6D7}"/>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xmlns="" id="{E8CEA34B-10DE-4B2A-A5D4-06D10FFEA5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15F7BDB4-BDB3-40D9-8B92-2D1599F63BA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xmlns="" id="{46F9F560-40DD-4765-862B-10A813A243D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884F4737-067C-4481-801D-2359408E0BF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xmlns="" id="{B6CE3726-8C10-4B69-9DF1-D80305F87950}"/>
              </a:ext>
            </a:extLst>
          </p:cNvPr>
          <p:cNvSpPr>
            <a:spLocks noGrp="1"/>
          </p:cNvSpPr>
          <p:nvPr>
            <p:ph type="dt" sz="half" idx="10"/>
          </p:nvPr>
        </p:nvSpPr>
        <p:spPr/>
        <p:txBody>
          <a:bodyPr/>
          <a:lstStyle/>
          <a:p>
            <a:fld id="{778D2EFC-8486-4B6C-9C5B-05F3A8C81F6C}" type="datetimeFigureOut">
              <a:rPr lang="en-IN" smtClean="0"/>
              <a:pPr/>
              <a:t>18-11-2019</a:t>
            </a:fld>
            <a:endParaRPr lang="en-IN"/>
          </a:p>
        </p:txBody>
      </p:sp>
      <p:sp>
        <p:nvSpPr>
          <p:cNvPr id="8" name="Footer Placeholder 7">
            <a:extLst>
              <a:ext uri="{FF2B5EF4-FFF2-40B4-BE49-F238E27FC236}">
                <a16:creationId xmlns:a16="http://schemas.microsoft.com/office/drawing/2014/main" xmlns="" id="{3BE1709C-0902-4E20-B7C5-2C2F4D6773CC}"/>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xmlns="" id="{04071585-C850-4FC9-87FF-98CF3AEB4EEC}"/>
              </a:ext>
            </a:extLst>
          </p:cNvPr>
          <p:cNvSpPr>
            <a:spLocks noGrp="1"/>
          </p:cNvSpPr>
          <p:nvPr>
            <p:ph type="sldNum" sz="quarter" idx="12"/>
          </p:nvPr>
        </p:nvSpPr>
        <p:spPr/>
        <p:txBody>
          <a:bodyPr/>
          <a:lstStyle/>
          <a:p>
            <a:fld id="{ABF96126-3FB7-49B4-85A6-B5964E5F7BA3}" type="slidenum">
              <a:rPr lang="en-IN" smtClean="0"/>
              <a:pPr/>
              <a:t>‹#›</a:t>
            </a:fld>
            <a:endParaRPr lang="en-IN"/>
          </a:p>
        </p:txBody>
      </p:sp>
    </p:spTree>
    <p:extLst>
      <p:ext uri="{BB962C8B-B14F-4D97-AF65-F5344CB8AC3E}">
        <p14:creationId xmlns:p14="http://schemas.microsoft.com/office/powerpoint/2010/main" xmlns="" val="7810114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26D1BCD-F67E-4B6F-9DAF-DAD73C5BC09D}"/>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xmlns="" id="{4C7DD69B-E061-40A2-8A83-8470E56DE3EC}"/>
              </a:ext>
            </a:extLst>
          </p:cNvPr>
          <p:cNvSpPr>
            <a:spLocks noGrp="1"/>
          </p:cNvSpPr>
          <p:nvPr>
            <p:ph type="dt" sz="half" idx="10"/>
          </p:nvPr>
        </p:nvSpPr>
        <p:spPr/>
        <p:txBody>
          <a:bodyPr/>
          <a:lstStyle/>
          <a:p>
            <a:fld id="{778D2EFC-8486-4B6C-9C5B-05F3A8C81F6C}" type="datetimeFigureOut">
              <a:rPr lang="en-IN" smtClean="0"/>
              <a:pPr/>
              <a:t>18-11-2019</a:t>
            </a:fld>
            <a:endParaRPr lang="en-IN"/>
          </a:p>
        </p:txBody>
      </p:sp>
      <p:sp>
        <p:nvSpPr>
          <p:cNvPr id="4" name="Footer Placeholder 3">
            <a:extLst>
              <a:ext uri="{FF2B5EF4-FFF2-40B4-BE49-F238E27FC236}">
                <a16:creationId xmlns:a16="http://schemas.microsoft.com/office/drawing/2014/main" xmlns="" id="{0BD925FF-A3BB-427B-BCCC-7CE6F5B22B5E}"/>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xmlns="" id="{9AB54830-F05A-4E0B-BBEB-B8F7CD19C6C6}"/>
              </a:ext>
            </a:extLst>
          </p:cNvPr>
          <p:cNvSpPr>
            <a:spLocks noGrp="1"/>
          </p:cNvSpPr>
          <p:nvPr>
            <p:ph type="sldNum" sz="quarter" idx="12"/>
          </p:nvPr>
        </p:nvSpPr>
        <p:spPr/>
        <p:txBody>
          <a:bodyPr/>
          <a:lstStyle/>
          <a:p>
            <a:fld id="{ABF96126-3FB7-49B4-85A6-B5964E5F7BA3}" type="slidenum">
              <a:rPr lang="en-IN" smtClean="0"/>
              <a:pPr/>
              <a:t>‹#›</a:t>
            </a:fld>
            <a:endParaRPr lang="en-IN"/>
          </a:p>
        </p:txBody>
      </p:sp>
    </p:spTree>
    <p:extLst>
      <p:ext uri="{BB962C8B-B14F-4D97-AF65-F5344CB8AC3E}">
        <p14:creationId xmlns:p14="http://schemas.microsoft.com/office/powerpoint/2010/main" xmlns="" val="1321718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2EFC84FF-A14A-4A84-B3FA-B47689022292}"/>
              </a:ext>
            </a:extLst>
          </p:cNvPr>
          <p:cNvSpPr>
            <a:spLocks noGrp="1"/>
          </p:cNvSpPr>
          <p:nvPr>
            <p:ph type="dt" sz="half" idx="10"/>
          </p:nvPr>
        </p:nvSpPr>
        <p:spPr/>
        <p:txBody>
          <a:bodyPr/>
          <a:lstStyle/>
          <a:p>
            <a:fld id="{778D2EFC-8486-4B6C-9C5B-05F3A8C81F6C}" type="datetimeFigureOut">
              <a:rPr lang="en-IN" smtClean="0"/>
              <a:pPr/>
              <a:t>18-11-2019</a:t>
            </a:fld>
            <a:endParaRPr lang="en-IN"/>
          </a:p>
        </p:txBody>
      </p:sp>
      <p:sp>
        <p:nvSpPr>
          <p:cNvPr id="3" name="Footer Placeholder 2">
            <a:extLst>
              <a:ext uri="{FF2B5EF4-FFF2-40B4-BE49-F238E27FC236}">
                <a16:creationId xmlns:a16="http://schemas.microsoft.com/office/drawing/2014/main" xmlns="" id="{7D607057-C8CA-4041-BA78-11A72025E725}"/>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xmlns="" id="{18D48660-5237-4E24-902F-F0DC856C7D49}"/>
              </a:ext>
            </a:extLst>
          </p:cNvPr>
          <p:cNvSpPr>
            <a:spLocks noGrp="1"/>
          </p:cNvSpPr>
          <p:nvPr>
            <p:ph type="sldNum" sz="quarter" idx="12"/>
          </p:nvPr>
        </p:nvSpPr>
        <p:spPr/>
        <p:txBody>
          <a:bodyPr/>
          <a:lstStyle/>
          <a:p>
            <a:fld id="{ABF96126-3FB7-49B4-85A6-B5964E5F7BA3}" type="slidenum">
              <a:rPr lang="en-IN" smtClean="0"/>
              <a:pPr/>
              <a:t>‹#›</a:t>
            </a:fld>
            <a:endParaRPr lang="en-IN"/>
          </a:p>
        </p:txBody>
      </p:sp>
    </p:spTree>
    <p:extLst>
      <p:ext uri="{BB962C8B-B14F-4D97-AF65-F5344CB8AC3E}">
        <p14:creationId xmlns:p14="http://schemas.microsoft.com/office/powerpoint/2010/main" xmlns="" val="1648692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428DA96-C329-4DEA-A069-5C1FA72D74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xmlns="" id="{45CEE602-D1F5-4B53-BA76-C7C23F4ABB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xmlns="" id="{513275BB-DAA6-4C8F-9A8D-8204443CC7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4087E1D7-E25A-45EB-9170-73B434A3E8A6}"/>
              </a:ext>
            </a:extLst>
          </p:cNvPr>
          <p:cNvSpPr>
            <a:spLocks noGrp="1"/>
          </p:cNvSpPr>
          <p:nvPr>
            <p:ph type="dt" sz="half" idx="10"/>
          </p:nvPr>
        </p:nvSpPr>
        <p:spPr/>
        <p:txBody>
          <a:bodyPr/>
          <a:lstStyle/>
          <a:p>
            <a:fld id="{778D2EFC-8486-4B6C-9C5B-05F3A8C81F6C}" type="datetimeFigureOut">
              <a:rPr lang="en-IN" smtClean="0"/>
              <a:pPr/>
              <a:t>18-11-2019</a:t>
            </a:fld>
            <a:endParaRPr lang="en-IN"/>
          </a:p>
        </p:txBody>
      </p:sp>
      <p:sp>
        <p:nvSpPr>
          <p:cNvPr id="6" name="Footer Placeholder 5">
            <a:extLst>
              <a:ext uri="{FF2B5EF4-FFF2-40B4-BE49-F238E27FC236}">
                <a16:creationId xmlns:a16="http://schemas.microsoft.com/office/drawing/2014/main" xmlns="" id="{A87C0D90-5F2F-4803-9FF6-62D6203C6FE8}"/>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xmlns="" id="{8C3D126A-A71D-4A41-9634-F43D7B98F843}"/>
              </a:ext>
            </a:extLst>
          </p:cNvPr>
          <p:cNvSpPr>
            <a:spLocks noGrp="1"/>
          </p:cNvSpPr>
          <p:nvPr>
            <p:ph type="sldNum" sz="quarter" idx="12"/>
          </p:nvPr>
        </p:nvSpPr>
        <p:spPr/>
        <p:txBody>
          <a:bodyPr/>
          <a:lstStyle/>
          <a:p>
            <a:fld id="{ABF96126-3FB7-49B4-85A6-B5964E5F7BA3}" type="slidenum">
              <a:rPr lang="en-IN" smtClean="0"/>
              <a:pPr/>
              <a:t>‹#›</a:t>
            </a:fld>
            <a:endParaRPr lang="en-IN"/>
          </a:p>
        </p:txBody>
      </p:sp>
    </p:spTree>
    <p:extLst>
      <p:ext uri="{BB962C8B-B14F-4D97-AF65-F5344CB8AC3E}">
        <p14:creationId xmlns:p14="http://schemas.microsoft.com/office/powerpoint/2010/main" xmlns="" val="31619018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8361EA2-9FB1-46FF-B634-677E85E023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xmlns="" id="{7C3E23AB-0561-4175-9EEC-2087A79A2D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xmlns="" id="{837FC084-0431-435E-8E80-1501967E19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A75C9F47-65D4-4842-8EC9-F935A07B9E56}"/>
              </a:ext>
            </a:extLst>
          </p:cNvPr>
          <p:cNvSpPr>
            <a:spLocks noGrp="1"/>
          </p:cNvSpPr>
          <p:nvPr>
            <p:ph type="dt" sz="half" idx="10"/>
          </p:nvPr>
        </p:nvSpPr>
        <p:spPr/>
        <p:txBody>
          <a:bodyPr/>
          <a:lstStyle/>
          <a:p>
            <a:fld id="{778D2EFC-8486-4B6C-9C5B-05F3A8C81F6C}" type="datetimeFigureOut">
              <a:rPr lang="en-IN" smtClean="0"/>
              <a:pPr/>
              <a:t>18-11-2019</a:t>
            </a:fld>
            <a:endParaRPr lang="en-IN"/>
          </a:p>
        </p:txBody>
      </p:sp>
      <p:sp>
        <p:nvSpPr>
          <p:cNvPr id="6" name="Footer Placeholder 5">
            <a:extLst>
              <a:ext uri="{FF2B5EF4-FFF2-40B4-BE49-F238E27FC236}">
                <a16:creationId xmlns:a16="http://schemas.microsoft.com/office/drawing/2014/main" xmlns="" id="{B72939A3-A04F-4FD6-B74E-E31BEFCB06CD}"/>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xmlns="" id="{FF61A743-A85C-4A4A-BEDA-0A864F5FBF54}"/>
              </a:ext>
            </a:extLst>
          </p:cNvPr>
          <p:cNvSpPr>
            <a:spLocks noGrp="1"/>
          </p:cNvSpPr>
          <p:nvPr>
            <p:ph type="sldNum" sz="quarter" idx="12"/>
          </p:nvPr>
        </p:nvSpPr>
        <p:spPr/>
        <p:txBody>
          <a:bodyPr/>
          <a:lstStyle/>
          <a:p>
            <a:fld id="{ABF96126-3FB7-49B4-85A6-B5964E5F7BA3}" type="slidenum">
              <a:rPr lang="en-IN" smtClean="0"/>
              <a:pPr/>
              <a:t>‹#›</a:t>
            </a:fld>
            <a:endParaRPr lang="en-IN"/>
          </a:p>
        </p:txBody>
      </p:sp>
    </p:spTree>
    <p:extLst>
      <p:ext uri="{BB962C8B-B14F-4D97-AF65-F5344CB8AC3E}">
        <p14:creationId xmlns:p14="http://schemas.microsoft.com/office/powerpoint/2010/main" xmlns="" val="26189108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7333CB05-6CC9-4C16-9795-298FFEEE1D4D}"/>
              </a:ext>
            </a:extLst>
          </p:cNvPr>
          <p:cNvSpPr>
            <a:spLocks noGrp="1"/>
          </p:cNvSpPr>
          <p:nvPr>
            <p:ph type="title"/>
          </p:nvPr>
        </p:nvSpPr>
        <p:spPr>
          <a:xfrm>
            <a:off x="177012" y="168174"/>
            <a:ext cx="10515600" cy="709816"/>
          </a:xfrm>
          <a:prstGeom prst="rect">
            <a:avLst/>
          </a:prstGeom>
        </p:spPr>
        <p:txBody>
          <a:bodyPr vert="horz" lIns="91440" tIns="45720" rIns="91440" bIns="45720" rtlCol="0" anchor="ctr">
            <a:normAutofit/>
          </a:bodyPr>
          <a:lstStyle/>
          <a:p>
            <a:r>
              <a:rPr lang="en-US" dirty="0"/>
              <a:t>Click to edit Master title style</a:t>
            </a:r>
            <a:endParaRPr lang="en-IN" dirty="0"/>
          </a:p>
        </p:txBody>
      </p:sp>
      <p:sp>
        <p:nvSpPr>
          <p:cNvPr id="3" name="Text Placeholder 2">
            <a:extLst>
              <a:ext uri="{FF2B5EF4-FFF2-40B4-BE49-F238E27FC236}">
                <a16:creationId xmlns:a16="http://schemas.microsoft.com/office/drawing/2014/main" xmlns="" id="{D2A1E3EF-C511-4865-BCF2-937333DCFACE}"/>
              </a:ext>
            </a:extLst>
          </p:cNvPr>
          <p:cNvSpPr>
            <a:spLocks noGrp="1"/>
          </p:cNvSpPr>
          <p:nvPr>
            <p:ph type="body" idx="1"/>
          </p:nvPr>
        </p:nvSpPr>
        <p:spPr>
          <a:xfrm>
            <a:off x="177013" y="877991"/>
            <a:ext cx="10515600" cy="415121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xmlns="" id="{8CE48316-AA9B-4661-9A0E-DFC8489DAC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8D2EFC-8486-4B6C-9C5B-05F3A8C81F6C}" type="datetimeFigureOut">
              <a:rPr lang="en-IN" smtClean="0"/>
              <a:pPr/>
              <a:t>18-11-2019</a:t>
            </a:fld>
            <a:endParaRPr lang="en-IN"/>
          </a:p>
        </p:txBody>
      </p:sp>
      <p:sp>
        <p:nvSpPr>
          <p:cNvPr id="5" name="Footer Placeholder 4">
            <a:extLst>
              <a:ext uri="{FF2B5EF4-FFF2-40B4-BE49-F238E27FC236}">
                <a16:creationId xmlns:a16="http://schemas.microsoft.com/office/drawing/2014/main" xmlns="" id="{5A6F53C1-206A-42AC-8604-198DFE5EE7E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xmlns="" id="{5714C688-FCFE-4A3F-8FC3-D1B8F8E542B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F96126-3FB7-49B4-85A6-B5964E5F7BA3}" type="slidenum">
              <a:rPr lang="en-IN" smtClean="0"/>
              <a:pPr/>
              <a:t>‹#›</a:t>
            </a:fld>
            <a:endParaRPr lang="en-IN"/>
          </a:p>
        </p:txBody>
      </p:sp>
    </p:spTree>
    <p:extLst>
      <p:ext uri="{BB962C8B-B14F-4D97-AF65-F5344CB8AC3E}">
        <p14:creationId xmlns:p14="http://schemas.microsoft.com/office/powerpoint/2010/main" xmlns="" val="8179403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rgbClr val="E3620B"/>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4.png"/><Relationship Id="rId7" Type="http://schemas.microsoft.com/office/2007/relationships/hdphoto" Target="../media/hdphoto4.wdp"/><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6.png"/><Relationship Id="rId5" Type="http://schemas.microsoft.com/office/2007/relationships/hdphoto" Target="../media/hdphoto3.wdp"/><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8.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19.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png"/><Relationship Id="rId3" Type="http://schemas.openxmlformats.org/officeDocument/2006/relationships/image" Target="../media/image48.png"/><Relationship Id="rId7" Type="http://schemas.openxmlformats.org/officeDocument/2006/relationships/image" Target="../media/image52.png"/><Relationship Id="rId12" Type="http://schemas.openxmlformats.org/officeDocument/2006/relationships/image" Target="../media/image57.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64.jpeg"/><Relationship Id="rId5" Type="http://schemas.openxmlformats.org/officeDocument/2006/relationships/image" Target="../media/image30.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64.jpeg"/><Relationship Id="rId10" Type="http://schemas.openxmlformats.org/officeDocument/2006/relationships/image" Target="../media/image66.png"/><Relationship Id="rId4" Type="http://schemas.openxmlformats.org/officeDocument/2006/relationships/image" Target="../media/image30.png"/><Relationship Id="rId9" Type="http://schemas.openxmlformats.org/officeDocument/2006/relationships/image" Target="../media/image65.png"/></Relationships>
</file>

<file path=ppt/slides/_rels/slide24.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24.png"/><Relationship Id="rId7" Type="http://schemas.openxmlformats.org/officeDocument/2006/relationships/image" Target="../media/image69.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microsoft.com/office/2007/relationships/hdphoto" Target="../media/hdphoto5.wdp"/><Relationship Id="rId11" Type="http://schemas.openxmlformats.org/officeDocument/2006/relationships/image" Target="../media/image71.png"/><Relationship Id="rId5" Type="http://schemas.openxmlformats.org/officeDocument/2006/relationships/image" Target="../media/image68.png"/><Relationship Id="rId10" Type="http://schemas.microsoft.com/office/2007/relationships/hdphoto" Target="../media/hdphoto7.wdp"/><Relationship Id="rId4" Type="http://schemas.openxmlformats.org/officeDocument/2006/relationships/image" Target="../media/image67.png"/><Relationship Id="rId9" Type="http://schemas.openxmlformats.org/officeDocument/2006/relationships/image" Target="../media/image70.pn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73.png"/><Relationship Id="rId4" Type="http://schemas.openxmlformats.org/officeDocument/2006/relationships/image" Target="../media/image72.png"/></Relationships>
</file>

<file path=ppt/slides/_rels/slide2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video" Target="file:///C:\Users\acer\Desktop\PPT%2018th%20NOVEMBER\6.%20Karnataka\BBMP%20NHM%20Final%20HiRes.mp4" TargetMode="External"/><Relationship Id="rId4" Type="http://schemas.openxmlformats.org/officeDocument/2006/relationships/image" Target="../media/image74.png"/></Relationships>
</file>

<file path=ppt/slides/_rels/slide34.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7.png"/><Relationship Id="rId3" Type="http://schemas.openxmlformats.org/officeDocument/2006/relationships/image" Target="../media/image75.png"/><Relationship Id="rId7" Type="http://schemas.openxmlformats.org/officeDocument/2006/relationships/image" Target="../media/image12.png"/><Relationship Id="rId12"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image" Target="../media/image11.jpeg"/><Relationship Id="rId11" Type="http://schemas.openxmlformats.org/officeDocument/2006/relationships/image" Target="../media/image5.png"/><Relationship Id="rId5" Type="http://schemas.openxmlformats.org/officeDocument/2006/relationships/image" Target="../media/image10.jpeg"/><Relationship Id="rId10" Type="http://schemas.openxmlformats.org/officeDocument/2006/relationships/image" Target="../media/image4.png"/><Relationship Id="rId4" Type="http://schemas.openxmlformats.org/officeDocument/2006/relationships/image" Target="../media/image9.jpeg"/><Relationship Id="rId9" Type="http://schemas.openxmlformats.org/officeDocument/2006/relationships/image" Target="../media/image3.png"/><Relationship Id="rId14" Type="http://schemas.openxmlformats.org/officeDocument/2006/relationships/image" Target="../media/image76.jpe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3" Type="http://schemas.microsoft.com/office/2007/relationships/hdphoto" Target="../media/hdphoto2.wdp"/><Relationship Id="rId3" Type="http://schemas.openxmlformats.org/officeDocument/2006/relationships/diagramData" Target="../diagrams/data3.xml"/><Relationship Id="rId7" Type="http://schemas.openxmlformats.org/officeDocument/2006/relationships/image" Target="../media/image19.png"/><Relationship Id="rId12"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3.xml"/><Relationship Id="rId11" Type="http://schemas.openxmlformats.org/officeDocument/2006/relationships/image" Target="../media/image21.png"/><Relationship Id="rId5" Type="http://schemas.openxmlformats.org/officeDocument/2006/relationships/diagramQuickStyle" Target="../diagrams/quickStyle3.xml"/><Relationship Id="rId15" Type="http://schemas.microsoft.com/office/2007/relationships/diagramDrawing" Target="../diagrams/drawing3.xml"/><Relationship Id="rId10" Type="http://schemas.openxmlformats.org/officeDocument/2006/relationships/image" Target="../media/image20.png"/><Relationship Id="rId4" Type="http://schemas.openxmlformats.org/officeDocument/2006/relationships/diagramLayout" Target="../diagrams/layout3.xml"/><Relationship Id="rId9" Type="http://schemas.openxmlformats.org/officeDocument/2006/relationships/image" Target="../media/image20.svg"/><Relationship Id="rId1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xmlns="" id="{727DDB96-C036-4B7E-9F6A-A4515594CC70}"/>
              </a:ext>
            </a:extLst>
          </p:cNvPr>
          <p:cNvGrpSpPr/>
          <p:nvPr/>
        </p:nvGrpSpPr>
        <p:grpSpPr>
          <a:xfrm>
            <a:off x="1" y="0"/>
            <a:ext cx="12191999" cy="6858000"/>
            <a:chOff x="1587" y="0"/>
            <a:chExt cx="10285413" cy="777240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xmlns=""/>
                </a:ext>
              </a:extLst>
            </a:blip>
            <a:srcRect/>
            <a:stretch>
              <a:fillRect/>
            </a:stretch>
          </p:blipFill>
          <p:spPr bwMode="auto">
            <a:xfrm>
              <a:off x="1587" y="0"/>
              <a:ext cx="10285413" cy="7772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covering rectangle">
              <a:extLst>
                <a:ext uri="{FF2B5EF4-FFF2-40B4-BE49-F238E27FC236}">
                  <a16:creationId xmlns:a16="http://schemas.microsoft.com/office/drawing/2014/main" xmlns="" id="{757C382A-E4DC-4F72-827A-C2247E3C1EDE}"/>
                </a:ext>
              </a:extLst>
            </p:cNvPr>
            <p:cNvSpPr/>
            <p:nvPr/>
          </p:nvSpPr>
          <p:spPr>
            <a:xfrm>
              <a:off x="469900" y="304800"/>
              <a:ext cx="9321800" cy="6981936"/>
            </a:xfrm>
            <a:custGeom>
              <a:avLst/>
              <a:gdLst>
                <a:gd name="connsiteX0" fmla="*/ 0 w 9296400"/>
                <a:gd name="connsiteY0" fmla="*/ 0 h 5486400"/>
                <a:gd name="connsiteX1" fmla="*/ 9296400 w 9296400"/>
                <a:gd name="connsiteY1" fmla="*/ 0 h 5486400"/>
                <a:gd name="connsiteX2" fmla="*/ 9296400 w 9296400"/>
                <a:gd name="connsiteY2" fmla="*/ 5486400 h 5486400"/>
                <a:gd name="connsiteX3" fmla="*/ 0 w 9296400"/>
                <a:gd name="connsiteY3" fmla="*/ 5486400 h 5486400"/>
                <a:gd name="connsiteX4" fmla="*/ 0 w 9296400"/>
                <a:gd name="connsiteY4" fmla="*/ 0 h 5486400"/>
                <a:gd name="connsiteX0" fmla="*/ 25400 w 9321800"/>
                <a:gd name="connsiteY0" fmla="*/ 0 h 6210300"/>
                <a:gd name="connsiteX1" fmla="*/ 9321800 w 9321800"/>
                <a:gd name="connsiteY1" fmla="*/ 0 h 6210300"/>
                <a:gd name="connsiteX2" fmla="*/ 9321800 w 9321800"/>
                <a:gd name="connsiteY2" fmla="*/ 5486400 h 6210300"/>
                <a:gd name="connsiteX3" fmla="*/ 0 w 9321800"/>
                <a:gd name="connsiteY3" fmla="*/ 6210300 h 6210300"/>
                <a:gd name="connsiteX4" fmla="*/ 25400 w 9321800"/>
                <a:gd name="connsiteY4" fmla="*/ 0 h 6210300"/>
                <a:gd name="connsiteX0" fmla="*/ 25400 w 9321800"/>
                <a:gd name="connsiteY0" fmla="*/ 0 h 6238764"/>
                <a:gd name="connsiteX1" fmla="*/ 9321800 w 9321800"/>
                <a:gd name="connsiteY1" fmla="*/ 0 h 6238764"/>
                <a:gd name="connsiteX2" fmla="*/ 9321800 w 9321800"/>
                <a:gd name="connsiteY2" fmla="*/ 5486400 h 6238764"/>
                <a:gd name="connsiteX3" fmla="*/ 0 w 9321800"/>
                <a:gd name="connsiteY3" fmla="*/ 6238764 h 6238764"/>
                <a:gd name="connsiteX4" fmla="*/ 25400 w 9321800"/>
                <a:gd name="connsiteY4" fmla="*/ 0 h 6238764"/>
                <a:gd name="connsiteX0" fmla="*/ 25400 w 9321800"/>
                <a:gd name="connsiteY0" fmla="*/ 0 h 6238764"/>
                <a:gd name="connsiteX1" fmla="*/ 9321800 w 9321800"/>
                <a:gd name="connsiteY1" fmla="*/ 0 h 6238764"/>
                <a:gd name="connsiteX2" fmla="*/ 9321800 w 9321800"/>
                <a:gd name="connsiteY2" fmla="*/ 5486400 h 6238764"/>
                <a:gd name="connsiteX3" fmla="*/ 953291 w 9321800"/>
                <a:gd name="connsiteY3" fmla="*/ 6160637 h 6238764"/>
                <a:gd name="connsiteX4" fmla="*/ 0 w 9321800"/>
                <a:gd name="connsiteY4" fmla="*/ 6238764 h 6238764"/>
                <a:gd name="connsiteX5" fmla="*/ 25400 w 9321800"/>
                <a:gd name="connsiteY5" fmla="*/ 0 h 6238764"/>
                <a:gd name="connsiteX0" fmla="*/ 25400 w 9321800"/>
                <a:gd name="connsiteY0" fmla="*/ 0 h 6829536"/>
                <a:gd name="connsiteX1" fmla="*/ 9321800 w 9321800"/>
                <a:gd name="connsiteY1" fmla="*/ 0 h 6829536"/>
                <a:gd name="connsiteX2" fmla="*/ 9321800 w 9321800"/>
                <a:gd name="connsiteY2" fmla="*/ 5486400 h 6829536"/>
                <a:gd name="connsiteX3" fmla="*/ 953291 w 9321800"/>
                <a:gd name="connsiteY3" fmla="*/ 6829536 h 6829536"/>
                <a:gd name="connsiteX4" fmla="*/ 0 w 9321800"/>
                <a:gd name="connsiteY4" fmla="*/ 6238764 h 6829536"/>
                <a:gd name="connsiteX5" fmla="*/ 25400 w 9321800"/>
                <a:gd name="connsiteY5" fmla="*/ 0 h 682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21800" h="6829536">
                  <a:moveTo>
                    <a:pt x="25400" y="0"/>
                  </a:moveTo>
                  <a:lnTo>
                    <a:pt x="9321800" y="0"/>
                  </a:lnTo>
                  <a:lnTo>
                    <a:pt x="9321800" y="5486400"/>
                  </a:lnTo>
                  <a:lnTo>
                    <a:pt x="953291" y="6829536"/>
                  </a:lnTo>
                  <a:lnTo>
                    <a:pt x="0" y="6238764"/>
                  </a:lnTo>
                  <a:lnTo>
                    <a:pt x="25400" y="0"/>
                  </a:lnTo>
                  <a:close/>
                </a:path>
              </a:pathLst>
            </a:custGeom>
            <a:solidFill>
              <a:srgbClr val="F8C3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682" tIns="40341" rIns="80682" bIns="40341" numCol="1" spcCol="0" rtlCol="0" fromWordArt="0" anchor="ctr" anchorCtr="0" forceAA="0" compatLnSpc="1">
              <a:prstTxWarp prst="textNoShape">
                <a:avLst/>
              </a:prstTxWarp>
              <a:noAutofit/>
            </a:bodyPr>
            <a:lstStyle/>
            <a:p>
              <a:pPr algn="ctr"/>
              <a:endParaRPr lang="en-IN" sz="1588" dirty="0"/>
            </a:p>
          </p:txBody>
        </p:sp>
      </p:grpSp>
      <p:pic>
        <p:nvPicPr>
          <p:cNvPr id="12" name="Picture 2">
            <a:extLst>
              <a:ext uri="{FF2B5EF4-FFF2-40B4-BE49-F238E27FC236}">
                <a16:creationId xmlns:a16="http://schemas.microsoft.com/office/drawing/2014/main" xmlns="" id="{679A2712-04C6-432A-BC2F-8720F0ED6F97}"/>
              </a:ext>
            </a:extLst>
          </p:cNvPr>
          <p:cNvPicPr>
            <a:picLocks noChangeAspect="1" noChangeArrowheads="1"/>
          </p:cNvPicPr>
          <p:nvPr/>
        </p:nvPicPr>
        <p:blipFill rotWithShape="1">
          <a:blip r:embed="rId4" cstate="print">
            <a:extLst>
              <a:ext uri="{28A0092B-C50C-407E-A947-70E740481C1C}">
                <a14:useLocalDpi xmlns:a14="http://schemas.microsoft.com/office/drawing/2010/main" xmlns=""/>
              </a:ext>
            </a:extLst>
          </a:blip>
          <a:srcRect/>
          <a:stretch/>
        </p:blipFill>
        <p:spPr bwMode="auto">
          <a:xfrm>
            <a:off x="-15995" y="170229"/>
            <a:ext cx="12191999" cy="61683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3" name="covering rectangle">
            <a:extLst>
              <a:ext uri="{FF2B5EF4-FFF2-40B4-BE49-F238E27FC236}">
                <a16:creationId xmlns:a16="http://schemas.microsoft.com/office/drawing/2014/main" xmlns="" id="{D7622B06-CD59-4C26-B75D-08D17B2091D2}"/>
              </a:ext>
            </a:extLst>
          </p:cNvPr>
          <p:cNvSpPr/>
          <p:nvPr/>
        </p:nvSpPr>
        <p:spPr>
          <a:xfrm>
            <a:off x="555124" y="-29497"/>
            <a:ext cx="11049763" cy="5874334"/>
          </a:xfrm>
          <a:custGeom>
            <a:avLst/>
            <a:gdLst>
              <a:gd name="connsiteX0" fmla="*/ 0 w 9296400"/>
              <a:gd name="connsiteY0" fmla="*/ 0 h 5486400"/>
              <a:gd name="connsiteX1" fmla="*/ 9296400 w 9296400"/>
              <a:gd name="connsiteY1" fmla="*/ 0 h 5486400"/>
              <a:gd name="connsiteX2" fmla="*/ 9296400 w 9296400"/>
              <a:gd name="connsiteY2" fmla="*/ 5486400 h 5486400"/>
              <a:gd name="connsiteX3" fmla="*/ 0 w 9296400"/>
              <a:gd name="connsiteY3" fmla="*/ 5486400 h 5486400"/>
              <a:gd name="connsiteX4" fmla="*/ 0 w 9296400"/>
              <a:gd name="connsiteY4" fmla="*/ 0 h 5486400"/>
              <a:gd name="connsiteX0" fmla="*/ 25400 w 9321800"/>
              <a:gd name="connsiteY0" fmla="*/ 0 h 6210300"/>
              <a:gd name="connsiteX1" fmla="*/ 9321800 w 9321800"/>
              <a:gd name="connsiteY1" fmla="*/ 0 h 6210300"/>
              <a:gd name="connsiteX2" fmla="*/ 9321800 w 9321800"/>
              <a:gd name="connsiteY2" fmla="*/ 5486400 h 6210300"/>
              <a:gd name="connsiteX3" fmla="*/ 0 w 9321800"/>
              <a:gd name="connsiteY3" fmla="*/ 6210300 h 6210300"/>
              <a:gd name="connsiteX4" fmla="*/ 25400 w 9321800"/>
              <a:gd name="connsiteY4" fmla="*/ 0 h 6210300"/>
              <a:gd name="connsiteX0" fmla="*/ 25400 w 9321800"/>
              <a:gd name="connsiteY0" fmla="*/ 0 h 6238764"/>
              <a:gd name="connsiteX1" fmla="*/ 9321800 w 9321800"/>
              <a:gd name="connsiteY1" fmla="*/ 0 h 6238764"/>
              <a:gd name="connsiteX2" fmla="*/ 9321800 w 9321800"/>
              <a:gd name="connsiteY2" fmla="*/ 5486400 h 6238764"/>
              <a:gd name="connsiteX3" fmla="*/ 0 w 9321800"/>
              <a:gd name="connsiteY3" fmla="*/ 6238764 h 6238764"/>
              <a:gd name="connsiteX4" fmla="*/ 25400 w 9321800"/>
              <a:gd name="connsiteY4" fmla="*/ 0 h 6238764"/>
              <a:gd name="connsiteX0" fmla="*/ 25400 w 9321800"/>
              <a:gd name="connsiteY0" fmla="*/ 0 h 6238764"/>
              <a:gd name="connsiteX1" fmla="*/ 9321800 w 9321800"/>
              <a:gd name="connsiteY1" fmla="*/ 0 h 6238764"/>
              <a:gd name="connsiteX2" fmla="*/ 9321800 w 9321800"/>
              <a:gd name="connsiteY2" fmla="*/ 5486400 h 6238764"/>
              <a:gd name="connsiteX3" fmla="*/ 953291 w 9321800"/>
              <a:gd name="connsiteY3" fmla="*/ 6160637 h 6238764"/>
              <a:gd name="connsiteX4" fmla="*/ 0 w 9321800"/>
              <a:gd name="connsiteY4" fmla="*/ 6238764 h 6238764"/>
              <a:gd name="connsiteX5" fmla="*/ 25400 w 9321800"/>
              <a:gd name="connsiteY5" fmla="*/ 0 h 6238764"/>
              <a:gd name="connsiteX0" fmla="*/ 25400 w 9321800"/>
              <a:gd name="connsiteY0" fmla="*/ 0 h 6829536"/>
              <a:gd name="connsiteX1" fmla="*/ 9321800 w 9321800"/>
              <a:gd name="connsiteY1" fmla="*/ 0 h 6829536"/>
              <a:gd name="connsiteX2" fmla="*/ 9321800 w 9321800"/>
              <a:gd name="connsiteY2" fmla="*/ 5486400 h 6829536"/>
              <a:gd name="connsiteX3" fmla="*/ 953291 w 9321800"/>
              <a:gd name="connsiteY3" fmla="*/ 6829536 h 6829536"/>
              <a:gd name="connsiteX4" fmla="*/ 0 w 9321800"/>
              <a:gd name="connsiteY4" fmla="*/ 6238764 h 6829536"/>
              <a:gd name="connsiteX5" fmla="*/ 25400 w 9321800"/>
              <a:gd name="connsiteY5" fmla="*/ 0 h 6829536"/>
              <a:gd name="connsiteX0" fmla="*/ 25400 w 9321800"/>
              <a:gd name="connsiteY0" fmla="*/ 0 h 6829536"/>
              <a:gd name="connsiteX1" fmla="*/ 9321800 w 9321800"/>
              <a:gd name="connsiteY1" fmla="*/ 0 h 6829536"/>
              <a:gd name="connsiteX2" fmla="*/ 9321800 w 9321800"/>
              <a:gd name="connsiteY2" fmla="*/ 5486401 h 6829536"/>
              <a:gd name="connsiteX3" fmla="*/ 953291 w 9321800"/>
              <a:gd name="connsiteY3" fmla="*/ 6829536 h 6829536"/>
              <a:gd name="connsiteX4" fmla="*/ 0 w 9321800"/>
              <a:gd name="connsiteY4" fmla="*/ 6238764 h 6829536"/>
              <a:gd name="connsiteX5" fmla="*/ 25400 w 9321800"/>
              <a:gd name="connsiteY5" fmla="*/ 0 h 6829536"/>
              <a:gd name="connsiteX0" fmla="*/ 25400 w 9321800"/>
              <a:gd name="connsiteY0" fmla="*/ 0 h 6829536"/>
              <a:gd name="connsiteX1" fmla="*/ 9321800 w 9321800"/>
              <a:gd name="connsiteY1" fmla="*/ 0 h 6829536"/>
              <a:gd name="connsiteX2" fmla="*/ 9321800 w 9321800"/>
              <a:gd name="connsiteY2" fmla="*/ 5483634 h 6829536"/>
              <a:gd name="connsiteX3" fmla="*/ 953291 w 9321800"/>
              <a:gd name="connsiteY3" fmla="*/ 6829536 h 6829536"/>
              <a:gd name="connsiteX4" fmla="*/ 0 w 9321800"/>
              <a:gd name="connsiteY4" fmla="*/ 6238764 h 6829536"/>
              <a:gd name="connsiteX5" fmla="*/ 25400 w 9321800"/>
              <a:gd name="connsiteY5" fmla="*/ 0 h 682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21800" h="6829536">
                <a:moveTo>
                  <a:pt x="25400" y="0"/>
                </a:moveTo>
                <a:lnTo>
                  <a:pt x="9321800" y="0"/>
                </a:lnTo>
                <a:lnTo>
                  <a:pt x="9321800" y="5483634"/>
                </a:lnTo>
                <a:lnTo>
                  <a:pt x="953291" y="6829536"/>
                </a:lnTo>
                <a:lnTo>
                  <a:pt x="0" y="6238764"/>
                </a:lnTo>
                <a:lnTo>
                  <a:pt x="25400" y="0"/>
                </a:lnTo>
                <a:close/>
              </a:path>
            </a:pathLst>
          </a:custGeom>
          <a:solidFill>
            <a:srgbClr val="F8C3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682" tIns="40341" rIns="80682" bIns="40341" numCol="1" spcCol="0" rtlCol="0" fromWordArt="0" anchor="ctr" anchorCtr="0" forceAA="0" compatLnSpc="1">
            <a:prstTxWarp prst="textNoShape">
              <a:avLst/>
            </a:prstTxWarp>
            <a:noAutofit/>
          </a:bodyPr>
          <a:lstStyle/>
          <a:p>
            <a:pPr algn="ctr"/>
            <a:endParaRPr lang="en-IN" sz="1588" dirty="0"/>
          </a:p>
        </p:txBody>
      </p:sp>
      <p:pic>
        <p:nvPicPr>
          <p:cNvPr id="8" name="Picture 7">
            <a:extLst>
              <a:ext uri="{FF2B5EF4-FFF2-40B4-BE49-F238E27FC236}">
                <a16:creationId xmlns:a16="http://schemas.microsoft.com/office/drawing/2014/main" xmlns="" id="{8A385AF4-AF6B-40E1-B0A6-C57E7C7AAC40}"/>
              </a:ext>
            </a:extLst>
          </p:cNvPr>
          <p:cNvPicPr>
            <a:picLocks noChangeAspect="1"/>
          </p:cNvPicPr>
          <p:nvPr/>
        </p:nvPicPr>
        <p:blipFill>
          <a:blip r:embed="rId5" cstate="screen">
            <a:extLst>
              <a:ext uri="{28A0092B-C50C-407E-A947-70E740481C1C}">
                <a14:useLocalDpi xmlns:a14="http://schemas.microsoft.com/office/drawing/2010/main" xmlns=""/>
              </a:ext>
            </a:extLst>
          </a:blip>
          <a:stretch>
            <a:fillRect/>
          </a:stretch>
        </p:blipFill>
        <p:spPr>
          <a:xfrm>
            <a:off x="5694892" y="272097"/>
            <a:ext cx="802217" cy="1363353"/>
          </a:xfrm>
          <a:prstGeom prst="rect">
            <a:avLst/>
          </a:prstGeom>
        </p:spPr>
      </p:pic>
      <p:pic>
        <p:nvPicPr>
          <p:cNvPr id="20" name="Picture 19">
            <a:extLst>
              <a:ext uri="{FF2B5EF4-FFF2-40B4-BE49-F238E27FC236}">
                <a16:creationId xmlns:a16="http://schemas.microsoft.com/office/drawing/2014/main" xmlns="" id="{AC02C489-0B60-49E0-A7EC-7A17B828C5AF}"/>
              </a:ext>
            </a:extLst>
          </p:cNvPr>
          <p:cNvPicPr>
            <a:picLocks noChangeAspect="1"/>
          </p:cNvPicPr>
          <p:nvPr/>
        </p:nvPicPr>
        <p:blipFill>
          <a:blip r:embed="rId6" cstate="screen">
            <a:extLst>
              <a:ext uri="{28A0092B-C50C-407E-A947-70E740481C1C}">
                <a14:useLocalDpi xmlns:a14="http://schemas.microsoft.com/office/drawing/2010/main" xmlns=""/>
              </a:ext>
            </a:extLst>
          </a:blip>
          <a:stretch>
            <a:fillRect/>
          </a:stretch>
        </p:blipFill>
        <p:spPr>
          <a:xfrm>
            <a:off x="339432" y="268941"/>
            <a:ext cx="1201399" cy="1434659"/>
          </a:xfrm>
          <a:prstGeom prst="rect">
            <a:avLst/>
          </a:prstGeom>
        </p:spPr>
      </p:pic>
      <p:pic>
        <p:nvPicPr>
          <p:cNvPr id="22" name="Picture 21">
            <a:extLst>
              <a:ext uri="{FF2B5EF4-FFF2-40B4-BE49-F238E27FC236}">
                <a16:creationId xmlns:a16="http://schemas.microsoft.com/office/drawing/2014/main" xmlns="" id="{3CC49545-D75A-42D2-8B85-4C7945544770}"/>
              </a:ext>
            </a:extLst>
          </p:cNvPr>
          <p:cNvPicPr>
            <a:picLocks noChangeAspect="1"/>
          </p:cNvPicPr>
          <p:nvPr/>
        </p:nvPicPr>
        <p:blipFill>
          <a:blip r:embed="rId7" cstate="screen">
            <a:extLst>
              <a:ext uri="{28A0092B-C50C-407E-A947-70E740481C1C}">
                <a14:useLocalDpi xmlns:a14="http://schemas.microsoft.com/office/drawing/2010/main" xmlns=""/>
              </a:ext>
            </a:extLst>
          </a:blip>
          <a:stretch>
            <a:fillRect/>
          </a:stretch>
        </p:blipFill>
        <p:spPr>
          <a:xfrm>
            <a:off x="10294814" y="249039"/>
            <a:ext cx="1560711" cy="1524132"/>
          </a:xfrm>
          <a:prstGeom prst="rect">
            <a:avLst/>
          </a:prstGeom>
        </p:spPr>
      </p:pic>
      <p:pic>
        <p:nvPicPr>
          <p:cNvPr id="26" name="Picture 25">
            <a:extLst>
              <a:ext uri="{FF2B5EF4-FFF2-40B4-BE49-F238E27FC236}">
                <a16:creationId xmlns:a16="http://schemas.microsoft.com/office/drawing/2014/main" xmlns="" id="{53D41BA4-8BC1-4B38-9559-A15771E400DE}"/>
              </a:ext>
            </a:extLst>
          </p:cNvPr>
          <p:cNvPicPr>
            <a:picLocks noChangeAspect="1"/>
          </p:cNvPicPr>
          <p:nvPr/>
        </p:nvPicPr>
        <p:blipFill>
          <a:blip r:embed="rId8" cstate="screen">
            <a:extLst>
              <a:ext uri="{28A0092B-C50C-407E-A947-70E740481C1C}">
                <a14:useLocalDpi xmlns:a14="http://schemas.microsoft.com/office/drawing/2010/main" xmlns=""/>
              </a:ext>
            </a:extLst>
          </a:blip>
          <a:stretch>
            <a:fillRect/>
          </a:stretch>
        </p:blipFill>
        <p:spPr>
          <a:xfrm>
            <a:off x="2901520" y="249040"/>
            <a:ext cx="1432684" cy="1457070"/>
          </a:xfrm>
          <a:prstGeom prst="rect">
            <a:avLst/>
          </a:prstGeom>
        </p:spPr>
      </p:pic>
      <p:sp>
        <p:nvSpPr>
          <p:cNvPr id="9" name="Title 1">
            <a:extLst>
              <a:ext uri="{FF2B5EF4-FFF2-40B4-BE49-F238E27FC236}">
                <a16:creationId xmlns:a16="http://schemas.microsoft.com/office/drawing/2014/main" xmlns="" id="{19C69EF7-C6BD-487B-B0BC-A1599AB3D179}"/>
              </a:ext>
            </a:extLst>
          </p:cNvPr>
          <p:cNvSpPr txBox="1">
            <a:spLocks/>
          </p:cNvSpPr>
          <p:nvPr/>
        </p:nvSpPr>
        <p:spPr>
          <a:xfrm>
            <a:off x="-844062" y="1972542"/>
            <a:ext cx="13758204" cy="3112127"/>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rgbClr val="E3620B"/>
                </a:solidFill>
                <a:latin typeface="+mj-lt"/>
                <a:ea typeface="+mj-ea"/>
                <a:cs typeface="+mj-cs"/>
              </a:defRPr>
            </a:lvl1pPr>
          </a:lstStyle>
          <a:p>
            <a:pPr algn="ctr">
              <a:lnSpc>
                <a:spcPct val="100000"/>
              </a:lnSpc>
            </a:pPr>
            <a:r>
              <a:rPr lang="en-IN" b="1" dirty="0">
                <a:solidFill>
                  <a:schemeClr val="tx1"/>
                </a:solidFill>
              </a:rPr>
              <a:t>H</a:t>
            </a:r>
            <a:r>
              <a:rPr lang="en-IN" sz="3300" b="1" dirty="0">
                <a:solidFill>
                  <a:schemeClr val="tx1"/>
                </a:solidFill>
              </a:rPr>
              <a:t>I</a:t>
            </a:r>
            <a:r>
              <a:rPr lang="en-IN" b="1" dirty="0">
                <a:solidFill>
                  <a:schemeClr val="tx1"/>
                </a:solidFill>
              </a:rPr>
              <a:t>-T</a:t>
            </a:r>
            <a:r>
              <a:rPr lang="en-IN" sz="3300" b="1" dirty="0">
                <a:solidFill>
                  <a:schemeClr val="tx1"/>
                </a:solidFill>
              </a:rPr>
              <a:t>ECH</a:t>
            </a:r>
            <a:r>
              <a:rPr lang="en-IN" b="1" dirty="0">
                <a:solidFill>
                  <a:schemeClr val="tx1"/>
                </a:solidFill>
              </a:rPr>
              <a:t> L</a:t>
            </a:r>
            <a:r>
              <a:rPr lang="en-IN" sz="3300" b="1" dirty="0">
                <a:solidFill>
                  <a:schemeClr val="tx1"/>
                </a:solidFill>
              </a:rPr>
              <a:t>ABORATORY</a:t>
            </a:r>
          </a:p>
          <a:p>
            <a:pPr algn="ctr">
              <a:lnSpc>
                <a:spcPct val="100000"/>
              </a:lnSpc>
            </a:pPr>
            <a:r>
              <a:rPr lang="en-IN" b="1" dirty="0">
                <a:solidFill>
                  <a:schemeClr val="tx1"/>
                </a:solidFill>
              </a:rPr>
              <a:t>N</a:t>
            </a:r>
            <a:r>
              <a:rPr lang="en-IN" sz="3300" b="1" dirty="0">
                <a:solidFill>
                  <a:schemeClr val="tx1"/>
                </a:solidFill>
              </a:rPr>
              <a:t>ATIONAL</a:t>
            </a:r>
            <a:r>
              <a:rPr lang="en-IN" b="1" dirty="0">
                <a:solidFill>
                  <a:schemeClr val="tx1"/>
                </a:solidFill>
              </a:rPr>
              <a:t> U</a:t>
            </a:r>
            <a:r>
              <a:rPr lang="en-IN" sz="3300" b="1" dirty="0">
                <a:solidFill>
                  <a:schemeClr val="tx1"/>
                </a:solidFill>
              </a:rPr>
              <a:t>RBAN</a:t>
            </a:r>
            <a:r>
              <a:rPr lang="en-IN" b="1" dirty="0">
                <a:solidFill>
                  <a:schemeClr val="tx1"/>
                </a:solidFill>
              </a:rPr>
              <a:t> H</a:t>
            </a:r>
            <a:r>
              <a:rPr lang="en-IN" sz="3300" b="1" dirty="0">
                <a:solidFill>
                  <a:schemeClr val="tx1"/>
                </a:solidFill>
              </a:rPr>
              <a:t>EALTH</a:t>
            </a:r>
            <a:r>
              <a:rPr lang="en-IN" b="1" dirty="0">
                <a:solidFill>
                  <a:schemeClr val="tx1"/>
                </a:solidFill>
              </a:rPr>
              <a:t> M</a:t>
            </a:r>
            <a:r>
              <a:rPr lang="en-IN" sz="3300" b="1" dirty="0">
                <a:solidFill>
                  <a:schemeClr val="tx1"/>
                </a:solidFill>
              </a:rPr>
              <a:t>ISSION</a:t>
            </a:r>
          </a:p>
          <a:p>
            <a:pPr algn="ctr">
              <a:lnSpc>
                <a:spcPct val="100000"/>
              </a:lnSpc>
            </a:pPr>
            <a:r>
              <a:rPr lang="en-IN" b="1" dirty="0">
                <a:solidFill>
                  <a:schemeClr val="tx1"/>
                </a:solidFill>
              </a:rPr>
              <a:t>B</a:t>
            </a:r>
            <a:r>
              <a:rPr lang="en-IN" sz="3300" b="1" dirty="0">
                <a:solidFill>
                  <a:schemeClr val="tx1"/>
                </a:solidFill>
              </a:rPr>
              <a:t>ENGALURU</a:t>
            </a:r>
            <a:r>
              <a:rPr lang="en-IN" b="1" dirty="0">
                <a:solidFill>
                  <a:schemeClr val="tx1"/>
                </a:solidFill>
              </a:rPr>
              <a:t>, K</a:t>
            </a:r>
            <a:r>
              <a:rPr lang="en-IN" sz="3300" b="1" dirty="0">
                <a:solidFill>
                  <a:schemeClr val="tx1"/>
                </a:solidFill>
              </a:rPr>
              <a:t>ARNATAKA</a:t>
            </a:r>
          </a:p>
          <a:p>
            <a:pPr algn="ctr">
              <a:lnSpc>
                <a:spcPct val="100000"/>
              </a:lnSpc>
            </a:pPr>
            <a:r>
              <a:rPr lang="en-GB" sz="3000" dirty="0">
                <a:solidFill>
                  <a:schemeClr val="tx1"/>
                </a:solidFill>
              </a:rPr>
              <a:t>(A concept of Hub and Spoke Model)</a:t>
            </a:r>
            <a:endParaRPr lang="en-IN" sz="3000" dirty="0">
              <a:solidFill>
                <a:schemeClr val="tx1"/>
              </a:solidFill>
            </a:endParaRPr>
          </a:p>
          <a:p>
            <a:pPr algn="ctr">
              <a:lnSpc>
                <a:spcPct val="100000"/>
              </a:lnSpc>
            </a:pPr>
            <a:endParaRPr lang="en-IN" dirty="0">
              <a:solidFill>
                <a:schemeClr val="tx1"/>
              </a:solidFill>
            </a:endParaRPr>
          </a:p>
        </p:txBody>
      </p:sp>
      <p:sp>
        <p:nvSpPr>
          <p:cNvPr id="2" name="Rectangle 1">
            <a:extLst>
              <a:ext uri="{FF2B5EF4-FFF2-40B4-BE49-F238E27FC236}">
                <a16:creationId xmlns:a16="http://schemas.microsoft.com/office/drawing/2014/main" xmlns="" id="{9B2793F3-6F17-4859-9709-1E6B2D645AE3}"/>
              </a:ext>
            </a:extLst>
          </p:cNvPr>
          <p:cNvSpPr/>
          <p:nvPr/>
        </p:nvSpPr>
        <p:spPr>
          <a:xfrm>
            <a:off x="-125512" y="6252238"/>
            <a:ext cx="12191999" cy="571503"/>
          </a:xfrm>
          <a:prstGeom prst="rect">
            <a:avLst/>
          </a:prstGeom>
          <a:solidFill>
            <a:srgbClr val="FAFA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6" name="Picture 2" descr="C:\Users\admin\Desktop\NHM-LOGO.png"/>
          <p:cNvPicPr>
            <a:picLocks noChangeAspect="1" noChangeArrowheads="1"/>
          </p:cNvPicPr>
          <p:nvPr/>
        </p:nvPicPr>
        <p:blipFill>
          <a:blip r:embed="rId9">
            <a:extLst>
              <a:ext uri="{28A0092B-C50C-407E-A947-70E740481C1C}">
                <a14:useLocalDpi xmlns:a14="http://schemas.microsoft.com/office/drawing/2010/main" xmlns=""/>
              </a:ext>
            </a:extLst>
          </a:blip>
          <a:stretch>
            <a:fillRect/>
          </a:stretch>
        </p:blipFill>
        <p:spPr bwMode="auto">
          <a:xfrm>
            <a:off x="7142063" y="134471"/>
            <a:ext cx="2507797" cy="181397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a:extLst>
              <a:ext uri="{FF2B5EF4-FFF2-40B4-BE49-F238E27FC236}">
                <a16:creationId xmlns:a16="http://schemas.microsoft.com/office/drawing/2014/main" xmlns="" id="{B2F2A631-B54C-46D2-BE39-578F1E1CEA85}"/>
              </a:ext>
            </a:extLst>
          </p:cNvPr>
          <p:cNvSpPr txBox="1"/>
          <p:nvPr/>
        </p:nvSpPr>
        <p:spPr>
          <a:xfrm>
            <a:off x="6072576" y="5485054"/>
            <a:ext cx="5817870" cy="1384995"/>
          </a:xfrm>
          <a:prstGeom prst="rect">
            <a:avLst/>
          </a:prstGeom>
          <a:noFill/>
        </p:spPr>
        <p:txBody>
          <a:bodyPr wrap="square" rtlCol="0">
            <a:spAutoFit/>
          </a:bodyPr>
          <a:lstStyle/>
          <a:p>
            <a:pPr algn="ctr"/>
            <a:r>
              <a:rPr lang="en-IN" sz="2800" b="1" dirty="0" err="1">
                <a:solidFill>
                  <a:srgbClr val="5A5A5A"/>
                </a:solidFill>
              </a:rPr>
              <a:t>Dr.</a:t>
            </a:r>
            <a:r>
              <a:rPr lang="en-IN" sz="2800" b="1" dirty="0">
                <a:solidFill>
                  <a:srgbClr val="5A5A5A"/>
                </a:solidFill>
              </a:rPr>
              <a:t> Suresh G K, </a:t>
            </a:r>
            <a:r>
              <a:rPr lang="en-IN" b="1" dirty="0">
                <a:solidFill>
                  <a:srgbClr val="5A5A5A"/>
                </a:solidFill>
              </a:rPr>
              <a:t>MBBS, DPH, MBA</a:t>
            </a:r>
          </a:p>
          <a:p>
            <a:pPr algn="ctr"/>
            <a:r>
              <a:rPr lang="en-IN" sz="2800" b="1" dirty="0">
                <a:solidFill>
                  <a:srgbClr val="5A5A5A"/>
                </a:solidFill>
              </a:rPr>
              <a:t>City Programme Management Officer,</a:t>
            </a:r>
          </a:p>
          <a:p>
            <a:pPr algn="ctr"/>
            <a:r>
              <a:rPr lang="en-IN" sz="2800" b="1" dirty="0">
                <a:solidFill>
                  <a:srgbClr val="5A5A5A"/>
                </a:solidFill>
              </a:rPr>
              <a:t>NUHM, Karnataka</a:t>
            </a:r>
          </a:p>
        </p:txBody>
      </p:sp>
    </p:spTree>
    <p:extLst>
      <p:ext uri="{BB962C8B-B14F-4D97-AF65-F5344CB8AC3E}">
        <p14:creationId xmlns:p14="http://schemas.microsoft.com/office/powerpoint/2010/main" xmlns="" val="6097047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D7BA798-AEED-47DB-A8A2-DC31F5DAE827}"/>
              </a:ext>
            </a:extLst>
          </p:cNvPr>
          <p:cNvSpPr>
            <a:spLocks noGrp="1"/>
          </p:cNvSpPr>
          <p:nvPr>
            <p:ph type="title"/>
          </p:nvPr>
        </p:nvSpPr>
        <p:spPr/>
        <p:txBody>
          <a:bodyPr/>
          <a:lstStyle/>
          <a:p>
            <a:r>
              <a:rPr lang="en-IN" dirty="0"/>
              <a:t>Lab Information System</a:t>
            </a:r>
          </a:p>
        </p:txBody>
      </p:sp>
      <p:sp>
        <p:nvSpPr>
          <p:cNvPr id="5" name="Freeform: Shape 4">
            <a:extLst>
              <a:ext uri="{FF2B5EF4-FFF2-40B4-BE49-F238E27FC236}">
                <a16:creationId xmlns:a16="http://schemas.microsoft.com/office/drawing/2014/main" xmlns="" id="{5E23C76C-5704-47D5-AB28-B5D0B5B36991}"/>
              </a:ext>
            </a:extLst>
          </p:cNvPr>
          <p:cNvSpPr/>
          <p:nvPr/>
        </p:nvSpPr>
        <p:spPr>
          <a:xfrm>
            <a:off x="2701270" y="1644116"/>
            <a:ext cx="549670" cy="91440"/>
          </a:xfrm>
          <a:custGeom>
            <a:avLst/>
            <a:gdLst>
              <a:gd name="connsiteX0" fmla="*/ 0 w 549670"/>
              <a:gd name="connsiteY0" fmla="*/ 45720 h 91440"/>
              <a:gd name="connsiteX1" fmla="*/ 549670 w 549670"/>
              <a:gd name="connsiteY1" fmla="*/ 45720 h 91440"/>
            </a:gdLst>
            <a:ahLst/>
            <a:cxnLst>
              <a:cxn ang="0">
                <a:pos x="connsiteX0" y="connsiteY0"/>
              </a:cxn>
              <a:cxn ang="0">
                <a:pos x="connsiteX1" y="connsiteY1"/>
              </a:cxn>
            </a:cxnLst>
            <a:rect l="l" t="t" r="r" b="b"/>
            <a:pathLst>
              <a:path w="549670" h="91440">
                <a:moveTo>
                  <a:pt x="0" y="45720"/>
                </a:moveTo>
                <a:lnTo>
                  <a:pt x="549670" y="45720"/>
                </a:lnTo>
              </a:path>
            </a:pathLst>
          </a:custGeom>
          <a:noFill/>
          <a:ln>
            <a:tailEnd type="arrow"/>
          </a:ln>
        </p:spPr>
        <p:style>
          <a:lnRef idx="1">
            <a:schemeClr val="accent2">
              <a:hueOff val="0"/>
              <a:satOff val="0"/>
              <a:lumOff val="0"/>
              <a:alphaOff val="0"/>
            </a:schemeClr>
          </a:lnRef>
          <a:fillRef idx="0">
            <a:scrgbClr r="0" g="0" b="0"/>
          </a:fillRef>
          <a:effectRef idx="0">
            <a:scrgbClr r="0" g="0" b="0"/>
          </a:effectRef>
          <a:fontRef idx="minor">
            <a:schemeClr val="tx1">
              <a:hueOff val="0"/>
              <a:satOff val="0"/>
              <a:lumOff val="0"/>
              <a:alphaOff val="0"/>
            </a:schemeClr>
          </a:fontRef>
        </p:style>
        <p:txBody>
          <a:bodyPr spcFirstLastPara="0" vert="horz" wrap="square" lIns="273029" tIns="42818" rIns="273028" bIns="42820" numCol="1" spcCol="1270" anchor="ctr" anchorCtr="0">
            <a:noAutofit/>
          </a:bodyPr>
          <a:lstStyle/>
          <a:p>
            <a:pPr marL="0" lvl="0" indent="0" algn="ctr" defTabSz="889000">
              <a:lnSpc>
                <a:spcPct val="90000"/>
              </a:lnSpc>
              <a:spcBef>
                <a:spcPct val="0"/>
              </a:spcBef>
              <a:spcAft>
                <a:spcPct val="35000"/>
              </a:spcAft>
              <a:buNone/>
            </a:pPr>
            <a:endParaRPr lang="en-IN" sz="2000" kern="1200"/>
          </a:p>
        </p:txBody>
      </p:sp>
      <p:sp>
        <p:nvSpPr>
          <p:cNvPr id="6" name="Freeform: Shape 5">
            <a:extLst>
              <a:ext uri="{FF2B5EF4-FFF2-40B4-BE49-F238E27FC236}">
                <a16:creationId xmlns:a16="http://schemas.microsoft.com/office/drawing/2014/main" xmlns="" id="{E8985862-9B5E-4325-B117-F1A00DE62A3D}"/>
              </a:ext>
            </a:extLst>
          </p:cNvPr>
          <p:cNvSpPr/>
          <p:nvPr/>
        </p:nvSpPr>
        <p:spPr>
          <a:xfrm>
            <a:off x="180154" y="932961"/>
            <a:ext cx="2522916" cy="1513749"/>
          </a:xfrm>
          <a:custGeom>
            <a:avLst/>
            <a:gdLst>
              <a:gd name="connsiteX0" fmla="*/ 0 w 2522916"/>
              <a:gd name="connsiteY0" fmla="*/ 0 h 1513749"/>
              <a:gd name="connsiteX1" fmla="*/ 2522916 w 2522916"/>
              <a:gd name="connsiteY1" fmla="*/ 0 h 1513749"/>
              <a:gd name="connsiteX2" fmla="*/ 2522916 w 2522916"/>
              <a:gd name="connsiteY2" fmla="*/ 1513749 h 1513749"/>
              <a:gd name="connsiteX3" fmla="*/ 0 w 2522916"/>
              <a:gd name="connsiteY3" fmla="*/ 1513749 h 1513749"/>
              <a:gd name="connsiteX4" fmla="*/ 0 w 2522916"/>
              <a:gd name="connsiteY4" fmla="*/ 0 h 1513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916" h="1513749">
                <a:moveTo>
                  <a:pt x="0" y="0"/>
                </a:moveTo>
                <a:lnTo>
                  <a:pt x="2522916" y="0"/>
                </a:lnTo>
                <a:lnTo>
                  <a:pt x="2522916" y="1513749"/>
                </a:lnTo>
                <a:lnTo>
                  <a:pt x="0" y="1513749"/>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IN" sz="2000" kern="1200" dirty="0"/>
              <a:t>Registration </a:t>
            </a:r>
          </a:p>
        </p:txBody>
      </p:sp>
      <p:sp>
        <p:nvSpPr>
          <p:cNvPr id="7" name="Freeform: Shape 6">
            <a:extLst>
              <a:ext uri="{FF2B5EF4-FFF2-40B4-BE49-F238E27FC236}">
                <a16:creationId xmlns:a16="http://schemas.microsoft.com/office/drawing/2014/main" xmlns="" id="{D9FDC6B1-1848-4188-9796-59C4BD6D431C}"/>
              </a:ext>
            </a:extLst>
          </p:cNvPr>
          <p:cNvSpPr/>
          <p:nvPr/>
        </p:nvSpPr>
        <p:spPr>
          <a:xfrm>
            <a:off x="5804458" y="1644116"/>
            <a:ext cx="549670" cy="91440"/>
          </a:xfrm>
          <a:custGeom>
            <a:avLst/>
            <a:gdLst>
              <a:gd name="connsiteX0" fmla="*/ 0 w 549670"/>
              <a:gd name="connsiteY0" fmla="*/ 45720 h 91440"/>
              <a:gd name="connsiteX1" fmla="*/ 549670 w 549670"/>
              <a:gd name="connsiteY1" fmla="*/ 45720 h 91440"/>
            </a:gdLst>
            <a:ahLst/>
            <a:cxnLst>
              <a:cxn ang="0">
                <a:pos x="connsiteX0" y="connsiteY0"/>
              </a:cxn>
              <a:cxn ang="0">
                <a:pos x="connsiteX1" y="connsiteY1"/>
              </a:cxn>
            </a:cxnLst>
            <a:rect l="l" t="t" r="r" b="b"/>
            <a:pathLst>
              <a:path w="549670" h="91440">
                <a:moveTo>
                  <a:pt x="0" y="45720"/>
                </a:moveTo>
                <a:lnTo>
                  <a:pt x="549670" y="45720"/>
                </a:lnTo>
              </a:path>
            </a:pathLst>
          </a:custGeom>
          <a:noFill/>
          <a:ln>
            <a:tailEnd type="arrow"/>
          </a:ln>
        </p:spPr>
        <p:style>
          <a:lnRef idx="1">
            <a:schemeClr val="accent2">
              <a:hueOff val="-145536"/>
              <a:satOff val="-8393"/>
              <a:lumOff val="863"/>
              <a:alphaOff val="0"/>
            </a:schemeClr>
          </a:lnRef>
          <a:fillRef idx="0">
            <a:scrgbClr r="0" g="0" b="0"/>
          </a:fillRef>
          <a:effectRef idx="0">
            <a:scrgbClr r="0" g="0" b="0"/>
          </a:effectRef>
          <a:fontRef idx="minor">
            <a:schemeClr val="tx1">
              <a:hueOff val="0"/>
              <a:satOff val="0"/>
              <a:lumOff val="0"/>
              <a:alphaOff val="0"/>
            </a:schemeClr>
          </a:fontRef>
        </p:style>
        <p:txBody>
          <a:bodyPr spcFirstLastPara="0" vert="horz" wrap="square" lIns="273028" tIns="42818" rIns="273029" bIns="42820" numCol="1" spcCol="1270" anchor="ctr" anchorCtr="0">
            <a:noAutofit/>
          </a:bodyPr>
          <a:lstStyle/>
          <a:p>
            <a:pPr marL="0" lvl="0" indent="0" algn="ctr" defTabSz="889000">
              <a:lnSpc>
                <a:spcPct val="90000"/>
              </a:lnSpc>
              <a:spcBef>
                <a:spcPct val="0"/>
              </a:spcBef>
              <a:spcAft>
                <a:spcPct val="35000"/>
              </a:spcAft>
              <a:buNone/>
            </a:pPr>
            <a:endParaRPr lang="en-IN" sz="2000" kern="1200"/>
          </a:p>
        </p:txBody>
      </p:sp>
      <p:sp>
        <p:nvSpPr>
          <p:cNvPr id="8" name="Freeform: Shape 7">
            <a:extLst>
              <a:ext uri="{FF2B5EF4-FFF2-40B4-BE49-F238E27FC236}">
                <a16:creationId xmlns:a16="http://schemas.microsoft.com/office/drawing/2014/main" xmlns="" id="{F44FD89D-5071-4E7C-A332-C1CD4024A356}"/>
              </a:ext>
            </a:extLst>
          </p:cNvPr>
          <p:cNvSpPr/>
          <p:nvPr/>
        </p:nvSpPr>
        <p:spPr>
          <a:xfrm>
            <a:off x="3283341" y="932961"/>
            <a:ext cx="2522916" cy="1513749"/>
          </a:xfrm>
          <a:custGeom>
            <a:avLst/>
            <a:gdLst>
              <a:gd name="connsiteX0" fmla="*/ 0 w 2522916"/>
              <a:gd name="connsiteY0" fmla="*/ 0 h 1513749"/>
              <a:gd name="connsiteX1" fmla="*/ 2522916 w 2522916"/>
              <a:gd name="connsiteY1" fmla="*/ 0 h 1513749"/>
              <a:gd name="connsiteX2" fmla="*/ 2522916 w 2522916"/>
              <a:gd name="connsiteY2" fmla="*/ 1513749 h 1513749"/>
              <a:gd name="connsiteX3" fmla="*/ 0 w 2522916"/>
              <a:gd name="connsiteY3" fmla="*/ 1513749 h 1513749"/>
              <a:gd name="connsiteX4" fmla="*/ 0 w 2522916"/>
              <a:gd name="connsiteY4" fmla="*/ 0 h 1513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916" h="1513749">
                <a:moveTo>
                  <a:pt x="0" y="0"/>
                </a:moveTo>
                <a:lnTo>
                  <a:pt x="2522916" y="0"/>
                </a:lnTo>
                <a:lnTo>
                  <a:pt x="2522916" y="1513749"/>
                </a:lnTo>
                <a:lnTo>
                  <a:pt x="0" y="1513749"/>
                </a:lnTo>
                <a:lnTo>
                  <a:pt x="0" y="0"/>
                </a:lnTo>
                <a:close/>
              </a:path>
            </a:pathLst>
          </a:custGeom>
        </p:spPr>
        <p:style>
          <a:lnRef idx="2">
            <a:schemeClr val="lt1">
              <a:hueOff val="0"/>
              <a:satOff val="0"/>
              <a:lumOff val="0"/>
              <a:alphaOff val="0"/>
            </a:schemeClr>
          </a:lnRef>
          <a:fillRef idx="1">
            <a:schemeClr val="accent2">
              <a:hueOff val="-132306"/>
              <a:satOff val="-7630"/>
              <a:lumOff val="784"/>
              <a:alphaOff val="0"/>
            </a:schemeClr>
          </a:fillRef>
          <a:effectRef idx="0">
            <a:schemeClr val="accent2">
              <a:hueOff val="-132306"/>
              <a:satOff val="-7630"/>
              <a:lumOff val="784"/>
              <a:alphaOff val="0"/>
            </a:schemeClr>
          </a:effectRef>
          <a:fontRef idx="minor">
            <a:schemeClr val="lt1"/>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IN" sz="2000" kern="1200" dirty="0"/>
              <a:t>Patient Identification &amp; Barcode generation</a:t>
            </a:r>
          </a:p>
        </p:txBody>
      </p:sp>
      <p:sp>
        <p:nvSpPr>
          <p:cNvPr id="9" name="Freeform: Shape 8">
            <a:extLst>
              <a:ext uri="{FF2B5EF4-FFF2-40B4-BE49-F238E27FC236}">
                <a16:creationId xmlns:a16="http://schemas.microsoft.com/office/drawing/2014/main" xmlns="" id="{91541F31-5561-4390-A382-25DBEABEFBF8}"/>
              </a:ext>
            </a:extLst>
          </p:cNvPr>
          <p:cNvSpPr/>
          <p:nvPr/>
        </p:nvSpPr>
        <p:spPr>
          <a:xfrm>
            <a:off x="8907645" y="1644116"/>
            <a:ext cx="549670" cy="91440"/>
          </a:xfrm>
          <a:custGeom>
            <a:avLst/>
            <a:gdLst>
              <a:gd name="connsiteX0" fmla="*/ 0 w 549670"/>
              <a:gd name="connsiteY0" fmla="*/ 45720 h 91440"/>
              <a:gd name="connsiteX1" fmla="*/ 549670 w 549670"/>
              <a:gd name="connsiteY1" fmla="*/ 45720 h 91440"/>
            </a:gdLst>
            <a:ahLst/>
            <a:cxnLst>
              <a:cxn ang="0">
                <a:pos x="connsiteX0" y="connsiteY0"/>
              </a:cxn>
              <a:cxn ang="0">
                <a:pos x="connsiteX1" y="connsiteY1"/>
              </a:cxn>
            </a:cxnLst>
            <a:rect l="l" t="t" r="r" b="b"/>
            <a:pathLst>
              <a:path w="549670" h="91440">
                <a:moveTo>
                  <a:pt x="0" y="45720"/>
                </a:moveTo>
                <a:lnTo>
                  <a:pt x="549670" y="45720"/>
                </a:lnTo>
              </a:path>
            </a:pathLst>
          </a:custGeom>
          <a:noFill/>
          <a:ln>
            <a:tailEnd type="arrow"/>
          </a:ln>
        </p:spPr>
        <p:style>
          <a:lnRef idx="1">
            <a:schemeClr val="accent2">
              <a:hueOff val="-291073"/>
              <a:satOff val="-16786"/>
              <a:lumOff val="1726"/>
              <a:alphaOff val="0"/>
            </a:schemeClr>
          </a:lnRef>
          <a:fillRef idx="0">
            <a:scrgbClr r="0" g="0" b="0"/>
          </a:fillRef>
          <a:effectRef idx="0">
            <a:scrgbClr r="0" g="0" b="0"/>
          </a:effectRef>
          <a:fontRef idx="minor">
            <a:schemeClr val="tx1">
              <a:hueOff val="0"/>
              <a:satOff val="0"/>
              <a:lumOff val="0"/>
              <a:alphaOff val="0"/>
            </a:schemeClr>
          </a:fontRef>
        </p:style>
        <p:txBody>
          <a:bodyPr spcFirstLastPara="0" vert="horz" wrap="square" lIns="273029" tIns="42818" rIns="273028" bIns="42820" numCol="1" spcCol="1270" anchor="ctr" anchorCtr="0">
            <a:noAutofit/>
          </a:bodyPr>
          <a:lstStyle/>
          <a:p>
            <a:pPr marL="0" lvl="0" indent="0" algn="ctr" defTabSz="889000">
              <a:lnSpc>
                <a:spcPct val="90000"/>
              </a:lnSpc>
              <a:spcBef>
                <a:spcPct val="0"/>
              </a:spcBef>
              <a:spcAft>
                <a:spcPct val="35000"/>
              </a:spcAft>
              <a:buNone/>
            </a:pPr>
            <a:endParaRPr lang="en-IN" sz="2000" kern="1200"/>
          </a:p>
        </p:txBody>
      </p:sp>
      <p:sp>
        <p:nvSpPr>
          <p:cNvPr id="10" name="Freeform: Shape 9">
            <a:extLst>
              <a:ext uri="{FF2B5EF4-FFF2-40B4-BE49-F238E27FC236}">
                <a16:creationId xmlns:a16="http://schemas.microsoft.com/office/drawing/2014/main" xmlns="" id="{7FC5CF8D-8240-4FD3-A8B9-D1919BF4E033}"/>
              </a:ext>
            </a:extLst>
          </p:cNvPr>
          <p:cNvSpPr/>
          <p:nvPr/>
        </p:nvSpPr>
        <p:spPr>
          <a:xfrm>
            <a:off x="6386528" y="932961"/>
            <a:ext cx="2522916" cy="1513749"/>
          </a:xfrm>
          <a:custGeom>
            <a:avLst/>
            <a:gdLst>
              <a:gd name="connsiteX0" fmla="*/ 0 w 2522916"/>
              <a:gd name="connsiteY0" fmla="*/ 0 h 1513749"/>
              <a:gd name="connsiteX1" fmla="*/ 2522916 w 2522916"/>
              <a:gd name="connsiteY1" fmla="*/ 0 h 1513749"/>
              <a:gd name="connsiteX2" fmla="*/ 2522916 w 2522916"/>
              <a:gd name="connsiteY2" fmla="*/ 1513749 h 1513749"/>
              <a:gd name="connsiteX3" fmla="*/ 0 w 2522916"/>
              <a:gd name="connsiteY3" fmla="*/ 1513749 h 1513749"/>
              <a:gd name="connsiteX4" fmla="*/ 0 w 2522916"/>
              <a:gd name="connsiteY4" fmla="*/ 0 h 1513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916" h="1513749">
                <a:moveTo>
                  <a:pt x="0" y="0"/>
                </a:moveTo>
                <a:lnTo>
                  <a:pt x="2522916" y="0"/>
                </a:lnTo>
                <a:lnTo>
                  <a:pt x="2522916" y="1513749"/>
                </a:lnTo>
                <a:lnTo>
                  <a:pt x="0" y="1513749"/>
                </a:lnTo>
                <a:lnTo>
                  <a:pt x="0" y="0"/>
                </a:lnTo>
                <a:close/>
              </a:path>
            </a:pathLst>
          </a:custGeom>
        </p:spPr>
        <p:style>
          <a:lnRef idx="2">
            <a:schemeClr val="lt1">
              <a:hueOff val="0"/>
              <a:satOff val="0"/>
              <a:lumOff val="0"/>
              <a:alphaOff val="0"/>
            </a:schemeClr>
          </a:lnRef>
          <a:fillRef idx="1">
            <a:schemeClr val="accent2">
              <a:hueOff val="-264611"/>
              <a:satOff val="-15260"/>
              <a:lumOff val="1569"/>
              <a:alphaOff val="0"/>
            </a:schemeClr>
          </a:fillRef>
          <a:effectRef idx="0">
            <a:schemeClr val="accent2">
              <a:hueOff val="-264611"/>
              <a:satOff val="-15260"/>
              <a:lumOff val="1569"/>
              <a:alphaOff val="0"/>
            </a:schemeClr>
          </a:effectRef>
          <a:fontRef idx="minor">
            <a:schemeClr val="lt1"/>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IN" sz="2000" kern="1200"/>
              <a:t>Sample collection </a:t>
            </a:r>
          </a:p>
        </p:txBody>
      </p:sp>
      <p:sp>
        <p:nvSpPr>
          <p:cNvPr id="11" name="Freeform: Shape 10">
            <a:extLst>
              <a:ext uri="{FF2B5EF4-FFF2-40B4-BE49-F238E27FC236}">
                <a16:creationId xmlns:a16="http://schemas.microsoft.com/office/drawing/2014/main" xmlns="" id="{6BAAD863-74D9-4F6E-A73B-872936FE6C79}"/>
              </a:ext>
            </a:extLst>
          </p:cNvPr>
          <p:cNvSpPr/>
          <p:nvPr/>
        </p:nvSpPr>
        <p:spPr>
          <a:xfrm>
            <a:off x="1441612" y="2444911"/>
            <a:ext cx="9309561" cy="549670"/>
          </a:xfrm>
          <a:custGeom>
            <a:avLst/>
            <a:gdLst>
              <a:gd name="connsiteX0" fmla="*/ 9309561 w 9309561"/>
              <a:gd name="connsiteY0" fmla="*/ 0 h 549670"/>
              <a:gd name="connsiteX1" fmla="*/ 9309561 w 9309561"/>
              <a:gd name="connsiteY1" fmla="*/ 291935 h 549670"/>
              <a:gd name="connsiteX2" fmla="*/ 0 w 9309561"/>
              <a:gd name="connsiteY2" fmla="*/ 291935 h 549670"/>
              <a:gd name="connsiteX3" fmla="*/ 0 w 9309561"/>
              <a:gd name="connsiteY3" fmla="*/ 549670 h 549670"/>
            </a:gdLst>
            <a:ahLst/>
            <a:cxnLst>
              <a:cxn ang="0">
                <a:pos x="connsiteX0" y="connsiteY0"/>
              </a:cxn>
              <a:cxn ang="0">
                <a:pos x="connsiteX1" y="connsiteY1"/>
              </a:cxn>
              <a:cxn ang="0">
                <a:pos x="connsiteX2" y="connsiteY2"/>
              </a:cxn>
              <a:cxn ang="0">
                <a:pos x="connsiteX3" y="connsiteY3"/>
              </a:cxn>
            </a:cxnLst>
            <a:rect l="l" t="t" r="r" b="b"/>
            <a:pathLst>
              <a:path w="9309561" h="549670">
                <a:moveTo>
                  <a:pt x="9309561" y="0"/>
                </a:moveTo>
                <a:lnTo>
                  <a:pt x="9309561" y="291935"/>
                </a:lnTo>
                <a:lnTo>
                  <a:pt x="0" y="291935"/>
                </a:lnTo>
                <a:lnTo>
                  <a:pt x="0" y="549670"/>
                </a:lnTo>
              </a:path>
            </a:pathLst>
          </a:custGeom>
          <a:noFill/>
          <a:ln>
            <a:tailEnd type="arrow"/>
          </a:ln>
        </p:spPr>
        <p:style>
          <a:lnRef idx="1">
            <a:schemeClr val="accent2">
              <a:hueOff val="-436609"/>
              <a:satOff val="-25178"/>
              <a:lumOff val="2588"/>
              <a:alphaOff val="0"/>
            </a:schemeClr>
          </a:lnRef>
          <a:fillRef idx="0">
            <a:scrgbClr r="0" g="0" b="0"/>
          </a:fillRef>
          <a:effectRef idx="0">
            <a:scrgbClr r="0" g="0" b="0"/>
          </a:effectRef>
          <a:fontRef idx="minor">
            <a:schemeClr val="tx1">
              <a:hueOff val="0"/>
              <a:satOff val="0"/>
              <a:lumOff val="0"/>
              <a:alphaOff val="0"/>
            </a:schemeClr>
          </a:fontRef>
        </p:style>
        <p:txBody>
          <a:bodyPr spcFirstLastPara="0" vert="horz" wrap="square" lIns="4434290" tIns="271934" rIns="4434290" bIns="271934" numCol="1" spcCol="1270" anchor="ctr" anchorCtr="0">
            <a:noAutofit/>
          </a:bodyPr>
          <a:lstStyle/>
          <a:p>
            <a:pPr marL="0" lvl="0" indent="0" algn="ctr" defTabSz="889000">
              <a:lnSpc>
                <a:spcPct val="90000"/>
              </a:lnSpc>
              <a:spcBef>
                <a:spcPct val="0"/>
              </a:spcBef>
              <a:spcAft>
                <a:spcPct val="35000"/>
              </a:spcAft>
              <a:buNone/>
            </a:pPr>
            <a:endParaRPr lang="en-IN" sz="2000" kern="1200"/>
          </a:p>
        </p:txBody>
      </p:sp>
      <p:sp>
        <p:nvSpPr>
          <p:cNvPr id="12" name="Freeform: Shape 11">
            <a:extLst>
              <a:ext uri="{FF2B5EF4-FFF2-40B4-BE49-F238E27FC236}">
                <a16:creationId xmlns:a16="http://schemas.microsoft.com/office/drawing/2014/main" xmlns="" id="{EF0529F7-FDBE-4CEA-B7E8-C50E517FE715}"/>
              </a:ext>
            </a:extLst>
          </p:cNvPr>
          <p:cNvSpPr/>
          <p:nvPr/>
        </p:nvSpPr>
        <p:spPr>
          <a:xfrm>
            <a:off x="9489716" y="932961"/>
            <a:ext cx="2522916" cy="1513749"/>
          </a:xfrm>
          <a:custGeom>
            <a:avLst/>
            <a:gdLst>
              <a:gd name="connsiteX0" fmla="*/ 0 w 2522916"/>
              <a:gd name="connsiteY0" fmla="*/ 0 h 1513749"/>
              <a:gd name="connsiteX1" fmla="*/ 2522916 w 2522916"/>
              <a:gd name="connsiteY1" fmla="*/ 0 h 1513749"/>
              <a:gd name="connsiteX2" fmla="*/ 2522916 w 2522916"/>
              <a:gd name="connsiteY2" fmla="*/ 1513749 h 1513749"/>
              <a:gd name="connsiteX3" fmla="*/ 0 w 2522916"/>
              <a:gd name="connsiteY3" fmla="*/ 1513749 h 1513749"/>
              <a:gd name="connsiteX4" fmla="*/ 0 w 2522916"/>
              <a:gd name="connsiteY4" fmla="*/ 0 h 1513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916" h="1513749">
                <a:moveTo>
                  <a:pt x="0" y="0"/>
                </a:moveTo>
                <a:lnTo>
                  <a:pt x="2522916" y="0"/>
                </a:lnTo>
                <a:lnTo>
                  <a:pt x="2522916" y="1513749"/>
                </a:lnTo>
                <a:lnTo>
                  <a:pt x="0" y="1513749"/>
                </a:lnTo>
                <a:lnTo>
                  <a:pt x="0" y="0"/>
                </a:lnTo>
                <a:close/>
              </a:path>
            </a:pathLst>
          </a:custGeom>
        </p:spPr>
        <p:style>
          <a:lnRef idx="2">
            <a:schemeClr val="lt1">
              <a:hueOff val="0"/>
              <a:satOff val="0"/>
              <a:lumOff val="0"/>
              <a:alphaOff val="0"/>
            </a:schemeClr>
          </a:lnRef>
          <a:fillRef idx="1">
            <a:schemeClr val="accent2">
              <a:hueOff val="-396917"/>
              <a:satOff val="-22889"/>
              <a:lumOff val="2353"/>
              <a:alphaOff val="0"/>
            </a:schemeClr>
          </a:fillRef>
          <a:effectRef idx="0">
            <a:schemeClr val="accent2">
              <a:hueOff val="-396917"/>
              <a:satOff val="-22889"/>
              <a:lumOff val="2353"/>
              <a:alphaOff val="0"/>
            </a:schemeClr>
          </a:effectRef>
          <a:fontRef idx="minor">
            <a:schemeClr val="lt1"/>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IN" sz="2000" kern="1200"/>
              <a:t>Sample accession/accepting on LIS </a:t>
            </a:r>
          </a:p>
        </p:txBody>
      </p:sp>
      <p:sp>
        <p:nvSpPr>
          <p:cNvPr id="13" name="Freeform: Shape 12">
            <a:extLst>
              <a:ext uri="{FF2B5EF4-FFF2-40B4-BE49-F238E27FC236}">
                <a16:creationId xmlns:a16="http://schemas.microsoft.com/office/drawing/2014/main" xmlns="" id="{D9721CC9-DB90-4FBB-9D8E-E26FEBF15080}"/>
              </a:ext>
            </a:extLst>
          </p:cNvPr>
          <p:cNvSpPr/>
          <p:nvPr/>
        </p:nvSpPr>
        <p:spPr>
          <a:xfrm>
            <a:off x="2701270" y="3738137"/>
            <a:ext cx="549670" cy="91440"/>
          </a:xfrm>
          <a:custGeom>
            <a:avLst/>
            <a:gdLst>
              <a:gd name="connsiteX0" fmla="*/ 0 w 549670"/>
              <a:gd name="connsiteY0" fmla="*/ 45720 h 91440"/>
              <a:gd name="connsiteX1" fmla="*/ 549670 w 549670"/>
              <a:gd name="connsiteY1" fmla="*/ 45720 h 91440"/>
            </a:gdLst>
            <a:ahLst/>
            <a:cxnLst>
              <a:cxn ang="0">
                <a:pos x="connsiteX0" y="connsiteY0"/>
              </a:cxn>
              <a:cxn ang="0">
                <a:pos x="connsiteX1" y="connsiteY1"/>
              </a:cxn>
            </a:cxnLst>
            <a:rect l="l" t="t" r="r" b="b"/>
            <a:pathLst>
              <a:path w="549670" h="91440">
                <a:moveTo>
                  <a:pt x="0" y="45720"/>
                </a:moveTo>
                <a:lnTo>
                  <a:pt x="549670" y="45720"/>
                </a:lnTo>
              </a:path>
            </a:pathLst>
          </a:custGeom>
          <a:noFill/>
          <a:ln>
            <a:tailEnd type="arrow"/>
          </a:ln>
        </p:spPr>
        <p:style>
          <a:lnRef idx="1">
            <a:schemeClr val="accent2">
              <a:hueOff val="-582145"/>
              <a:satOff val="-33571"/>
              <a:lumOff val="3451"/>
              <a:alphaOff val="0"/>
            </a:schemeClr>
          </a:lnRef>
          <a:fillRef idx="0">
            <a:scrgbClr r="0" g="0" b="0"/>
          </a:fillRef>
          <a:effectRef idx="0">
            <a:scrgbClr r="0" g="0" b="0"/>
          </a:effectRef>
          <a:fontRef idx="minor">
            <a:schemeClr val="tx1">
              <a:hueOff val="0"/>
              <a:satOff val="0"/>
              <a:lumOff val="0"/>
              <a:alphaOff val="0"/>
            </a:schemeClr>
          </a:fontRef>
        </p:style>
        <p:txBody>
          <a:bodyPr spcFirstLastPara="0" vert="horz" wrap="square" lIns="273029" tIns="42818" rIns="273028" bIns="42820" numCol="1" spcCol="1270" anchor="ctr" anchorCtr="0">
            <a:noAutofit/>
          </a:bodyPr>
          <a:lstStyle/>
          <a:p>
            <a:pPr marL="0" lvl="0" indent="0" algn="ctr" defTabSz="889000">
              <a:lnSpc>
                <a:spcPct val="90000"/>
              </a:lnSpc>
              <a:spcBef>
                <a:spcPct val="0"/>
              </a:spcBef>
              <a:spcAft>
                <a:spcPct val="35000"/>
              </a:spcAft>
              <a:buNone/>
            </a:pPr>
            <a:endParaRPr lang="en-IN" sz="2000" kern="1200"/>
          </a:p>
        </p:txBody>
      </p:sp>
      <p:sp>
        <p:nvSpPr>
          <p:cNvPr id="14" name="Freeform: Shape 13">
            <a:extLst>
              <a:ext uri="{FF2B5EF4-FFF2-40B4-BE49-F238E27FC236}">
                <a16:creationId xmlns:a16="http://schemas.microsoft.com/office/drawing/2014/main" xmlns="" id="{3BBA8B46-B3E4-4FDE-AC3B-03968CE02E87}"/>
              </a:ext>
            </a:extLst>
          </p:cNvPr>
          <p:cNvSpPr/>
          <p:nvPr/>
        </p:nvSpPr>
        <p:spPr>
          <a:xfrm>
            <a:off x="180154" y="3026982"/>
            <a:ext cx="2522916" cy="1513749"/>
          </a:xfrm>
          <a:custGeom>
            <a:avLst/>
            <a:gdLst>
              <a:gd name="connsiteX0" fmla="*/ 0 w 2522916"/>
              <a:gd name="connsiteY0" fmla="*/ 0 h 1513749"/>
              <a:gd name="connsiteX1" fmla="*/ 2522916 w 2522916"/>
              <a:gd name="connsiteY1" fmla="*/ 0 h 1513749"/>
              <a:gd name="connsiteX2" fmla="*/ 2522916 w 2522916"/>
              <a:gd name="connsiteY2" fmla="*/ 1513749 h 1513749"/>
              <a:gd name="connsiteX3" fmla="*/ 0 w 2522916"/>
              <a:gd name="connsiteY3" fmla="*/ 1513749 h 1513749"/>
              <a:gd name="connsiteX4" fmla="*/ 0 w 2522916"/>
              <a:gd name="connsiteY4" fmla="*/ 0 h 1513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916" h="1513749">
                <a:moveTo>
                  <a:pt x="0" y="0"/>
                </a:moveTo>
                <a:lnTo>
                  <a:pt x="2522916" y="0"/>
                </a:lnTo>
                <a:lnTo>
                  <a:pt x="2522916" y="1513749"/>
                </a:lnTo>
                <a:lnTo>
                  <a:pt x="0" y="1513749"/>
                </a:lnTo>
                <a:lnTo>
                  <a:pt x="0" y="0"/>
                </a:lnTo>
                <a:close/>
              </a:path>
            </a:pathLst>
          </a:custGeom>
        </p:spPr>
        <p:style>
          <a:lnRef idx="2">
            <a:schemeClr val="lt1">
              <a:hueOff val="0"/>
              <a:satOff val="0"/>
              <a:lumOff val="0"/>
              <a:alphaOff val="0"/>
            </a:schemeClr>
          </a:lnRef>
          <a:fillRef idx="1">
            <a:schemeClr val="accent2">
              <a:hueOff val="-529223"/>
              <a:satOff val="-30519"/>
              <a:lumOff val="3137"/>
              <a:alphaOff val="0"/>
            </a:schemeClr>
          </a:fillRef>
          <a:effectRef idx="0">
            <a:schemeClr val="accent2">
              <a:hueOff val="-529223"/>
              <a:satOff val="-30519"/>
              <a:lumOff val="3137"/>
              <a:alphaOff val="0"/>
            </a:schemeClr>
          </a:effectRef>
          <a:fontRef idx="minor">
            <a:schemeClr val="lt1"/>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IN" sz="2000" kern="1200" dirty="0"/>
              <a:t>Testing</a:t>
            </a:r>
          </a:p>
        </p:txBody>
      </p:sp>
      <p:sp>
        <p:nvSpPr>
          <p:cNvPr id="15" name="Freeform: Shape 14">
            <a:extLst>
              <a:ext uri="{FF2B5EF4-FFF2-40B4-BE49-F238E27FC236}">
                <a16:creationId xmlns:a16="http://schemas.microsoft.com/office/drawing/2014/main" xmlns="" id="{327AF538-08A8-4F99-9555-22EAFF79F5D9}"/>
              </a:ext>
            </a:extLst>
          </p:cNvPr>
          <p:cNvSpPr/>
          <p:nvPr/>
        </p:nvSpPr>
        <p:spPr>
          <a:xfrm>
            <a:off x="5804458" y="3738137"/>
            <a:ext cx="549670" cy="91440"/>
          </a:xfrm>
          <a:custGeom>
            <a:avLst/>
            <a:gdLst>
              <a:gd name="connsiteX0" fmla="*/ 0 w 549670"/>
              <a:gd name="connsiteY0" fmla="*/ 45720 h 91440"/>
              <a:gd name="connsiteX1" fmla="*/ 549670 w 549670"/>
              <a:gd name="connsiteY1" fmla="*/ 45720 h 91440"/>
            </a:gdLst>
            <a:ahLst/>
            <a:cxnLst>
              <a:cxn ang="0">
                <a:pos x="connsiteX0" y="connsiteY0"/>
              </a:cxn>
              <a:cxn ang="0">
                <a:pos x="connsiteX1" y="connsiteY1"/>
              </a:cxn>
            </a:cxnLst>
            <a:rect l="l" t="t" r="r" b="b"/>
            <a:pathLst>
              <a:path w="549670" h="91440">
                <a:moveTo>
                  <a:pt x="0" y="45720"/>
                </a:moveTo>
                <a:lnTo>
                  <a:pt x="549670" y="45720"/>
                </a:lnTo>
              </a:path>
            </a:pathLst>
          </a:custGeom>
          <a:noFill/>
          <a:ln>
            <a:tailEnd type="arrow"/>
          </a:ln>
        </p:spPr>
        <p:style>
          <a:lnRef idx="1">
            <a:schemeClr val="accent2">
              <a:hueOff val="-727682"/>
              <a:satOff val="-41964"/>
              <a:lumOff val="4314"/>
              <a:alphaOff val="0"/>
            </a:schemeClr>
          </a:lnRef>
          <a:fillRef idx="0">
            <a:scrgbClr r="0" g="0" b="0"/>
          </a:fillRef>
          <a:effectRef idx="0">
            <a:scrgbClr r="0" g="0" b="0"/>
          </a:effectRef>
          <a:fontRef idx="minor">
            <a:schemeClr val="tx1">
              <a:hueOff val="0"/>
              <a:satOff val="0"/>
              <a:lumOff val="0"/>
              <a:alphaOff val="0"/>
            </a:schemeClr>
          </a:fontRef>
        </p:style>
        <p:txBody>
          <a:bodyPr spcFirstLastPara="0" vert="horz" wrap="square" lIns="273028" tIns="42818" rIns="273029" bIns="42820" numCol="1" spcCol="1270" anchor="ctr" anchorCtr="0">
            <a:noAutofit/>
          </a:bodyPr>
          <a:lstStyle/>
          <a:p>
            <a:pPr marL="0" lvl="0" indent="0" algn="ctr" defTabSz="889000">
              <a:lnSpc>
                <a:spcPct val="90000"/>
              </a:lnSpc>
              <a:spcBef>
                <a:spcPct val="0"/>
              </a:spcBef>
              <a:spcAft>
                <a:spcPct val="35000"/>
              </a:spcAft>
              <a:buNone/>
            </a:pPr>
            <a:endParaRPr lang="en-IN" sz="2000" kern="1200"/>
          </a:p>
        </p:txBody>
      </p:sp>
      <p:sp>
        <p:nvSpPr>
          <p:cNvPr id="16" name="Freeform: Shape 15">
            <a:extLst>
              <a:ext uri="{FF2B5EF4-FFF2-40B4-BE49-F238E27FC236}">
                <a16:creationId xmlns:a16="http://schemas.microsoft.com/office/drawing/2014/main" xmlns="" id="{3FDFD7A9-5C7D-45F7-B39C-2B2B7AFA1F78}"/>
              </a:ext>
            </a:extLst>
          </p:cNvPr>
          <p:cNvSpPr/>
          <p:nvPr/>
        </p:nvSpPr>
        <p:spPr>
          <a:xfrm>
            <a:off x="3283341" y="3026982"/>
            <a:ext cx="2522916" cy="1513749"/>
          </a:xfrm>
          <a:custGeom>
            <a:avLst/>
            <a:gdLst>
              <a:gd name="connsiteX0" fmla="*/ 0 w 2522916"/>
              <a:gd name="connsiteY0" fmla="*/ 0 h 1513749"/>
              <a:gd name="connsiteX1" fmla="*/ 2522916 w 2522916"/>
              <a:gd name="connsiteY1" fmla="*/ 0 h 1513749"/>
              <a:gd name="connsiteX2" fmla="*/ 2522916 w 2522916"/>
              <a:gd name="connsiteY2" fmla="*/ 1513749 h 1513749"/>
              <a:gd name="connsiteX3" fmla="*/ 0 w 2522916"/>
              <a:gd name="connsiteY3" fmla="*/ 1513749 h 1513749"/>
              <a:gd name="connsiteX4" fmla="*/ 0 w 2522916"/>
              <a:gd name="connsiteY4" fmla="*/ 0 h 1513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916" h="1513749">
                <a:moveTo>
                  <a:pt x="0" y="0"/>
                </a:moveTo>
                <a:lnTo>
                  <a:pt x="2522916" y="0"/>
                </a:lnTo>
                <a:lnTo>
                  <a:pt x="2522916" y="1513749"/>
                </a:lnTo>
                <a:lnTo>
                  <a:pt x="0" y="1513749"/>
                </a:lnTo>
                <a:lnTo>
                  <a:pt x="0" y="0"/>
                </a:lnTo>
                <a:close/>
              </a:path>
            </a:pathLst>
          </a:custGeom>
        </p:spPr>
        <p:style>
          <a:lnRef idx="2">
            <a:schemeClr val="lt1">
              <a:hueOff val="0"/>
              <a:satOff val="0"/>
              <a:lumOff val="0"/>
              <a:alphaOff val="0"/>
            </a:schemeClr>
          </a:lnRef>
          <a:fillRef idx="1">
            <a:schemeClr val="accent2">
              <a:hueOff val="-661529"/>
              <a:satOff val="-38149"/>
              <a:lumOff val="3922"/>
              <a:alphaOff val="0"/>
            </a:schemeClr>
          </a:fillRef>
          <a:effectRef idx="0">
            <a:schemeClr val="accent2">
              <a:hueOff val="-661529"/>
              <a:satOff val="-38149"/>
              <a:lumOff val="3922"/>
              <a:alphaOff val="0"/>
            </a:schemeClr>
          </a:effectRef>
          <a:fontRef idx="minor">
            <a:schemeClr val="lt1"/>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IN" sz="2000" kern="1200" dirty="0"/>
              <a:t>LIS entry</a:t>
            </a:r>
          </a:p>
        </p:txBody>
      </p:sp>
      <p:sp>
        <p:nvSpPr>
          <p:cNvPr id="17" name="Freeform: Shape 16">
            <a:extLst>
              <a:ext uri="{FF2B5EF4-FFF2-40B4-BE49-F238E27FC236}">
                <a16:creationId xmlns:a16="http://schemas.microsoft.com/office/drawing/2014/main" xmlns="" id="{43639A01-6DE2-4B5F-BB6C-5C3B4684A7FE}"/>
              </a:ext>
            </a:extLst>
          </p:cNvPr>
          <p:cNvSpPr/>
          <p:nvPr/>
        </p:nvSpPr>
        <p:spPr>
          <a:xfrm>
            <a:off x="8907645" y="3738137"/>
            <a:ext cx="549670" cy="91440"/>
          </a:xfrm>
          <a:custGeom>
            <a:avLst/>
            <a:gdLst>
              <a:gd name="connsiteX0" fmla="*/ 0 w 549670"/>
              <a:gd name="connsiteY0" fmla="*/ 45720 h 91440"/>
              <a:gd name="connsiteX1" fmla="*/ 549670 w 549670"/>
              <a:gd name="connsiteY1" fmla="*/ 45720 h 91440"/>
            </a:gdLst>
            <a:ahLst/>
            <a:cxnLst>
              <a:cxn ang="0">
                <a:pos x="connsiteX0" y="connsiteY0"/>
              </a:cxn>
              <a:cxn ang="0">
                <a:pos x="connsiteX1" y="connsiteY1"/>
              </a:cxn>
            </a:cxnLst>
            <a:rect l="l" t="t" r="r" b="b"/>
            <a:pathLst>
              <a:path w="549670" h="91440">
                <a:moveTo>
                  <a:pt x="0" y="45720"/>
                </a:moveTo>
                <a:lnTo>
                  <a:pt x="549670" y="45720"/>
                </a:lnTo>
              </a:path>
            </a:pathLst>
          </a:custGeom>
          <a:noFill/>
          <a:ln>
            <a:tailEnd type="arrow"/>
          </a:ln>
        </p:spPr>
        <p:style>
          <a:lnRef idx="1">
            <a:schemeClr val="accent2">
              <a:hueOff val="-873218"/>
              <a:satOff val="-50357"/>
              <a:lumOff val="5177"/>
              <a:alphaOff val="0"/>
            </a:schemeClr>
          </a:lnRef>
          <a:fillRef idx="0">
            <a:scrgbClr r="0" g="0" b="0"/>
          </a:fillRef>
          <a:effectRef idx="0">
            <a:scrgbClr r="0" g="0" b="0"/>
          </a:effectRef>
          <a:fontRef idx="minor">
            <a:schemeClr val="tx1">
              <a:hueOff val="0"/>
              <a:satOff val="0"/>
              <a:lumOff val="0"/>
              <a:alphaOff val="0"/>
            </a:schemeClr>
          </a:fontRef>
        </p:style>
        <p:txBody>
          <a:bodyPr spcFirstLastPara="0" vert="horz" wrap="square" lIns="273029" tIns="42818" rIns="273028" bIns="42820" numCol="1" spcCol="1270" anchor="ctr" anchorCtr="0">
            <a:noAutofit/>
          </a:bodyPr>
          <a:lstStyle/>
          <a:p>
            <a:pPr marL="0" lvl="0" indent="0" algn="ctr" defTabSz="889000">
              <a:lnSpc>
                <a:spcPct val="90000"/>
              </a:lnSpc>
              <a:spcBef>
                <a:spcPct val="0"/>
              </a:spcBef>
              <a:spcAft>
                <a:spcPct val="35000"/>
              </a:spcAft>
              <a:buNone/>
            </a:pPr>
            <a:endParaRPr lang="en-IN" sz="2000" kern="1200"/>
          </a:p>
        </p:txBody>
      </p:sp>
      <p:sp>
        <p:nvSpPr>
          <p:cNvPr id="18" name="Freeform: Shape 17">
            <a:extLst>
              <a:ext uri="{FF2B5EF4-FFF2-40B4-BE49-F238E27FC236}">
                <a16:creationId xmlns:a16="http://schemas.microsoft.com/office/drawing/2014/main" xmlns="" id="{B48F04FB-3DD7-4CFD-B387-1A62CEA50DDC}"/>
              </a:ext>
            </a:extLst>
          </p:cNvPr>
          <p:cNvSpPr/>
          <p:nvPr/>
        </p:nvSpPr>
        <p:spPr>
          <a:xfrm>
            <a:off x="6386528" y="3026982"/>
            <a:ext cx="2522916" cy="1513749"/>
          </a:xfrm>
          <a:custGeom>
            <a:avLst/>
            <a:gdLst>
              <a:gd name="connsiteX0" fmla="*/ 0 w 2522916"/>
              <a:gd name="connsiteY0" fmla="*/ 0 h 1513749"/>
              <a:gd name="connsiteX1" fmla="*/ 2522916 w 2522916"/>
              <a:gd name="connsiteY1" fmla="*/ 0 h 1513749"/>
              <a:gd name="connsiteX2" fmla="*/ 2522916 w 2522916"/>
              <a:gd name="connsiteY2" fmla="*/ 1513749 h 1513749"/>
              <a:gd name="connsiteX3" fmla="*/ 0 w 2522916"/>
              <a:gd name="connsiteY3" fmla="*/ 1513749 h 1513749"/>
              <a:gd name="connsiteX4" fmla="*/ 0 w 2522916"/>
              <a:gd name="connsiteY4" fmla="*/ 0 h 1513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916" h="1513749">
                <a:moveTo>
                  <a:pt x="0" y="0"/>
                </a:moveTo>
                <a:lnTo>
                  <a:pt x="2522916" y="0"/>
                </a:lnTo>
                <a:lnTo>
                  <a:pt x="2522916" y="1513749"/>
                </a:lnTo>
                <a:lnTo>
                  <a:pt x="0" y="1513749"/>
                </a:lnTo>
                <a:lnTo>
                  <a:pt x="0" y="0"/>
                </a:lnTo>
                <a:close/>
              </a:path>
            </a:pathLst>
          </a:custGeom>
        </p:spPr>
        <p:style>
          <a:lnRef idx="2">
            <a:schemeClr val="lt1">
              <a:hueOff val="0"/>
              <a:satOff val="0"/>
              <a:lumOff val="0"/>
              <a:alphaOff val="0"/>
            </a:schemeClr>
          </a:lnRef>
          <a:fillRef idx="1">
            <a:schemeClr val="accent2">
              <a:hueOff val="-793834"/>
              <a:satOff val="-45779"/>
              <a:lumOff val="4706"/>
              <a:alphaOff val="0"/>
            </a:schemeClr>
          </a:fillRef>
          <a:effectRef idx="0">
            <a:schemeClr val="accent2">
              <a:hueOff val="-793834"/>
              <a:satOff val="-45779"/>
              <a:lumOff val="4706"/>
              <a:alphaOff val="0"/>
            </a:schemeClr>
          </a:effectRef>
          <a:fontRef idx="minor">
            <a:schemeClr val="lt1"/>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IN" sz="2000" kern="1200" dirty="0"/>
              <a:t>Critical Value Communication</a:t>
            </a:r>
          </a:p>
        </p:txBody>
      </p:sp>
      <p:sp>
        <p:nvSpPr>
          <p:cNvPr id="20" name="Freeform: Shape 19">
            <a:extLst>
              <a:ext uri="{FF2B5EF4-FFF2-40B4-BE49-F238E27FC236}">
                <a16:creationId xmlns:a16="http://schemas.microsoft.com/office/drawing/2014/main" xmlns="" id="{98A02646-438B-4673-B40E-7253D6695F03}"/>
              </a:ext>
            </a:extLst>
          </p:cNvPr>
          <p:cNvSpPr/>
          <p:nvPr/>
        </p:nvSpPr>
        <p:spPr>
          <a:xfrm>
            <a:off x="9489716" y="3026982"/>
            <a:ext cx="2522916" cy="1513749"/>
          </a:xfrm>
          <a:custGeom>
            <a:avLst/>
            <a:gdLst>
              <a:gd name="connsiteX0" fmla="*/ 0 w 2522916"/>
              <a:gd name="connsiteY0" fmla="*/ 0 h 1513749"/>
              <a:gd name="connsiteX1" fmla="*/ 2522916 w 2522916"/>
              <a:gd name="connsiteY1" fmla="*/ 0 h 1513749"/>
              <a:gd name="connsiteX2" fmla="*/ 2522916 w 2522916"/>
              <a:gd name="connsiteY2" fmla="*/ 1513749 h 1513749"/>
              <a:gd name="connsiteX3" fmla="*/ 0 w 2522916"/>
              <a:gd name="connsiteY3" fmla="*/ 1513749 h 1513749"/>
              <a:gd name="connsiteX4" fmla="*/ 0 w 2522916"/>
              <a:gd name="connsiteY4" fmla="*/ 0 h 1513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916" h="1513749">
                <a:moveTo>
                  <a:pt x="0" y="0"/>
                </a:moveTo>
                <a:lnTo>
                  <a:pt x="2522916" y="0"/>
                </a:lnTo>
                <a:lnTo>
                  <a:pt x="2522916" y="1513749"/>
                </a:lnTo>
                <a:lnTo>
                  <a:pt x="0" y="1513749"/>
                </a:lnTo>
                <a:lnTo>
                  <a:pt x="0" y="0"/>
                </a:lnTo>
                <a:close/>
              </a:path>
            </a:pathLst>
          </a:custGeom>
        </p:spPr>
        <p:style>
          <a:lnRef idx="2">
            <a:schemeClr val="lt1">
              <a:hueOff val="0"/>
              <a:satOff val="0"/>
              <a:lumOff val="0"/>
              <a:alphaOff val="0"/>
            </a:schemeClr>
          </a:lnRef>
          <a:fillRef idx="1">
            <a:schemeClr val="accent2">
              <a:hueOff val="-926140"/>
              <a:satOff val="-53409"/>
              <a:lumOff val="5491"/>
              <a:alphaOff val="0"/>
            </a:schemeClr>
          </a:fillRef>
          <a:effectRef idx="0">
            <a:schemeClr val="accent2">
              <a:hueOff val="-926140"/>
              <a:satOff val="-53409"/>
              <a:lumOff val="5491"/>
              <a:alphaOff val="0"/>
            </a:schemeClr>
          </a:effectRef>
          <a:fontRef idx="minor">
            <a:schemeClr val="lt1"/>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IN" sz="2000" kern="1200" dirty="0"/>
              <a:t>Validation &amp; Reporting</a:t>
            </a:r>
          </a:p>
        </p:txBody>
      </p:sp>
      <p:sp>
        <p:nvSpPr>
          <p:cNvPr id="22" name="Rectangle: Rounded Corners 21">
            <a:extLst>
              <a:ext uri="{FF2B5EF4-FFF2-40B4-BE49-F238E27FC236}">
                <a16:creationId xmlns:a16="http://schemas.microsoft.com/office/drawing/2014/main" xmlns="" id="{17AADE6B-63BF-43CD-92DE-4E74FCA55BA4}"/>
              </a:ext>
            </a:extLst>
          </p:cNvPr>
          <p:cNvSpPr/>
          <p:nvPr/>
        </p:nvSpPr>
        <p:spPr>
          <a:xfrm>
            <a:off x="180154" y="5121002"/>
            <a:ext cx="2522916" cy="1513749"/>
          </a:xfrm>
          <a:prstGeom prst="roundRect">
            <a:avLst/>
          </a:prstGeom>
          <a:solidFill>
            <a:srgbClr val="A5A5A5"/>
          </a:solidFill>
        </p:spPr>
        <p:style>
          <a:lnRef idx="2">
            <a:schemeClr val="lt1">
              <a:hueOff val="0"/>
              <a:satOff val="0"/>
              <a:lumOff val="0"/>
              <a:alphaOff val="0"/>
            </a:schemeClr>
          </a:lnRef>
          <a:fillRef idx="1">
            <a:schemeClr val="accent2">
              <a:hueOff val="-1058446"/>
              <a:satOff val="-61039"/>
              <a:lumOff val="6275"/>
              <a:alphaOff val="0"/>
            </a:schemeClr>
          </a:fillRef>
          <a:effectRef idx="0">
            <a:schemeClr val="accent2">
              <a:hueOff val="-1058446"/>
              <a:satOff val="-61039"/>
              <a:lumOff val="6275"/>
              <a:alphaOff val="0"/>
            </a:schemeClr>
          </a:effectRef>
          <a:fontRef idx="minor">
            <a:schemeClr val="lt1"/>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IN" sz="2000" kern="1200" dirty="0"/>
              <a:t>QC analysis and documentation</a:t>
            </a:r>
          </a:p>
        </p:txBody>
      </p:sp>
      <p:sp>
        <p:nvSpPr>
          <p:cNvPr id="24" name="Rectangle: Rounded Corners 23">
            <a:extLst>
              <a:ext uri="{FF2B5EF4-FFF2-40B4-BE49-F238E27FC236}">
                <a16:creationId xmlns:a16="http://schemas.microsoft.com/office/drawing/2014/main" xmlns="" id="{51508E56-EC9B-4C32-8CF0-425DAB5824AA}"/>
              </a:ext>
            </a:extLst>
          </p:cNvPr>
          <p:cNvSpPr/>
          <p:nvPr/>
        </p:nvSpPr>
        <p:spPr>
          <a:xfrm>
            <a:off x="3283341" y="5121002"/>
            <a:ext cx="2522916" cy="1513749"/>
          </a:xfrm>
          <a:prstGeom prst="roundRect">
            <a:avLst/>
          </a:prstGeom>
          <a:solidFill>
            <a:srgbClr val="A5A5A5"/>
          </a:solidFill>
        </p:spPr>
        <p:style>
          <a:lnRef idx="2">
            <a:schemeClr val="lt1">
              <a:hueOff val="0"/>
              <a:satOff val="0"/>
              <a:lumOff val="0"/>
              <a:alphaOff val="0"/>
            </a:schemeClr>
          </a:lnRef>
          <a:fillRef idx="1">
            <a:schemeClr val="accent2">
              <a:hueOff val="-1190752"/>
              <a:satOff val="-68668"/>
              <a:lumOff val="7059"/>
              <a:alphaOff val="0"/>
            </a:schemeClr>
          </a:fillRef>
          <a:effectRef idx="0">
            <a:schemeClr val="accent2">
              <a:hueOff val="-1190752"/>
              <a:satOff val="-68668"/>
              <a:lumOff val="7059"/>
              <a:alphaOff val="0"/>
            </a:schemeClr>
          </a:effectRef>
          <a:fontRef idx="minor">
            <a:schemeClr val="lt1"/>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IN" sz="2000" kern="1200" dirty="0"/>
              <a:t>Calibration</a:t>
            </a:r>
          </a:p>
        </p:txBody>
      </p:sp>
      <p:sp>
        <p:nvSpPr>
          <p:cNvPr id="26" name="Rectangle: Rounded Corners 25">
            <a:extLst>
              <a:ext uri="{FF2B5EF4-FFF2-40B4-BE49-F238E27FC236}">
                <a16:creationId xmlns:a16="http://schemas.microsoft.com/office/drawing/2014/main" xmlns="" id="{74F03C14-C3FB-40DB-A21D-4DC7E1522B07}"/>
              </a:ext>
            </a:extLst>
          </p:cNvPr>
          <p:cNvSpPr/>
          <p:nvPr/>
        </p:nvSpPr>
        <p:spPr>
          <a:xfrm>
            <a:off x="6386528" y="5121002"/>
            <a:ext cx="2522916" cy="1513749"/>
          </a:xfrm>
          <a:prstGeom prst="roundRect">
            <a:avLst/>
          </a:prstGeom>
          <a:solidFill>
            <a:srgbClr val="A5A5A5"/>
          </a:solidFill>
        </p:spPr>
        <p:style>
          <a:lnRef idx="2">
            <a:schemeClr val="lt1">
              <a:hueOff val="0"/>
              <a:satOff val="0"/>
              <a:lumOff val="0"/>
              <a:alphaOff val="0"/>
            </a:schemeClr>
          </a:lnRef>
          <a:fillRef idx="1">
            <a:schemeClr val="accent2">
              <a:hueOff val="-1323057"/>
              <a:satOff val="-76298"/>
              <a:lumOff val="7844"/>
              <a:alphaOff val="0"/>
            </a:schemeClr>
          </a:fillRef>
          <a:effectRef idx="0">
            <a:schemeClr val="accent2">
              <a:hueOff val="-1323057"/>
              <a:satOff val="-76298"/>
              <a:lumOff val="7844"/>
              <a:alphaOff val="0"/>
            </a:schemeClr>
          </a:effectRef>
          <a:fontRef idx="minor">
            <a:schemeClr val="lt1"/>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IN" sz="2000" kern="1200" dirty="0"/>
              <a:t>Analytics of lab data</a:t>
            </a:r>
          </a:p>
        </p:txBody>
      </p:sp>
      <p:sp>
        <p:nvSpPr>
          <p:cNvPr id="27" name="Rectangle: Rounded Corners 26">
            <a:extLst>
              <a:ext uri="{FF2B5EF4-FFF2-40B4-BE49-F238E27FC236}">
                <a16:creationId xmlns:a16="http://schemas.microsoft.com/office/drawing/2014/main" xmlns="" id="{00884294-64DC-4867-89CE-5710D69D6B4E}"/>
              </a:ext>
            </a:extLst>
          </p:cNvPr>
          <p:cNvSpPr/>
          <p:nvPr/>
        </p:nvSpPr>
        <p:spPr>
          <a:xfrm>
            <a:off x="9489716" y="5121002"/>
            <a:ext cx="2522916" cy="1513749"/>
          </a:xfrm>
          <a:prstGeom prst="roundRect">
            <a:avLst/>
          </a:prstGeom>
        </p:spPr>
        <p:style>
          <a:lnRef idx="2">
            <a:schemeClr val="lt1">
              <a:hueOff val="0"/>
              <a:satOff val="0"/>
              <a:lumOff val="0"/>
              <a:alphaOff val="0"/>
            </a:schemeClr>
          </a:lnRef>
          <a:fillRef idx="1">
            <a:schemeClr val="accent2">
              <a:hueOff val="-1455363"/>
              <a:satOff val="-83928"/>
              <a:lumOff val="8628"/>
              <a:alphaOff val="0"/>
            </a:schemeClr>
          </a:fillRef>
          <a:effectRef idx="0">
            <a:schemeClr val="accent2">
              <a:hueOff val="-1455363"/>
              <a:satOff val="-83928"/>
              <a:lumOff val="8628"/>
              <a:alphaOff val="0"/>
            </a:schemeClr>
          </a:effectRef>
          <a:fontRef idx="minor">
            <a:schemeClr val="lt1"/>
          </a:fontRef>
        </p:style>
        <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IN" sz="2000" kern="1200" dirty="0"/>
              <a:t>Automatic email to UPHCs</a:t>
            </a:r>
          </a:p>
        </p:txBody>
      </p:sp>
    </p:spTree>
    <p:extLst>
      <p:ext uri="{BB962C8B-B14F-4D97-AF65-F5344CB8AC3E}">
        <p14:creationId xmlns:p14="http://schemas.microsoft.com/office/powerpoint/2010/main" xmlns="" val="36137541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8D05CA63-3A2D-455B-860C-B79DCA051113}"/>
              </a:ext>
            </a:extLst>
          </p:cNvPr>
          <p:cNvGrpSpPr/>
          <p:nvPr/>
        </p:nvGrpSpPr>
        <p:grpSpPr>
          <a:xfrm>
            <a:off x="968687" y="76200"/>
            <a:ext cx="10254627" cy="6705601"/>
            <a:chOff x="968687" y="76200"/>
            <a:chExt cx="10254627" cy="6705601"/>
          </a:xfrm>
        </p:grpSpPr>
        <p:grpSp>
          <p:nvGrpSpPr>
            <p:cNvPr id="4" name="LIS screenshot">
              <a:extLst>
                <a:ext uri="{FF2B5EF4-FFF2-40B4-BE49-F238E27FC236}">
                  <a16:creationId xmlns:a16="http://schemas.microsoft.com/office/drawing/2014/main" xmlns="" id="{ECB5EF81-E2C4-40D7-9128-76A639DB1F90}"/>
                </a:ext>
              </a:extLst>
            </p:cNvPr>
            <p:cNvGrpSpPr/>
            <p:nvPr/>
          </p:nvGrpSpPr>
          <p:grpSpPr>
            <a:xfrm>
              <a:off x="968687" y="76200"/>
              <a:ext cx="10254627" cy="6705601"/>
              <a:chOff x="275721" y="152399"/>
              <a:chExt cx="10254627" cy="6705601"/>
            </a:xfrm>
          </p:grpSpPr>
          <p:pic>
            <p:nvPicPr>
              <p:cNvPr id="7" name="Picture 6">
                <a:extLst>
                  <a:ext uri="{FF2B5EF4-FFF2-40B4-BE49-F238E27FC236}">
                    <a16:creationId xmlns:a16="http://schemas.microsoft.com/office/drawing/2014/main" xmlns="" id="{45402A81-B692-495A-B707-84A328995633}"/>
                  </a:ext>
                </a:extLst>
              </p:cNvPr>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275721" y="152399"/>
                <a:ext cx="10254627" cy="6705601"/>
              </a:xfrm>
              <a:prstGeom prst="rect">
                <a:avLst/>
              </a:prstGeom>
            </p:spPr>
          </p:pic>
          <p:pic>
            <p:nvPicPr>
              <p:cNvPr id="5" name="Picture 4">
                <a:extLst>
                  <a:ext uri="{FF2B5EF4-FFF2-40B4-BE49-F238E27FC236}">
                    <a16:creationId xmlns:a16="http://schemas.microsoft.com/office/drawing/2014/main" xmlns="" id="{6A1566AE-7D3C-4EBB-B995-600F2B9FE374}"/>
                  </a:ext>
                </a:extLst>
              </p:cNvPr>
              <p:cNvPicPr>
                <a:picLocks noChangeAspect="1"/>
              </p:cNvPicPr>
              <p:nvPr/>
            </p:nvPicPr>
            <p:blipFill rotWithShape="1">
              <a:blip r:embed="rId4" cstate="screen">
                <a:extLst>
                  <a:ext uri="{BEBA8EAE-BF5A-486C-A8C5-ECC9F3942E4B}">
                    <a14:imgProps xmlns:a14="http://schemas.microsoft.com/office/drawing/2010/main" xmlns="">
                      <a14:imgLayer r:embed="rId5">
                        <a14:imgEffect>
                          <a14:brightnessContrast bright="20000" contrast="40000"/>
                        </a14:imgEffect>
                      </a14:imgLayer>
                    </a14:imgProps>
                  </a:ext>
                  <a:ext uri="{28A0092B-C50C-407E-A947-70E740481C1C}">
                    <a14:useLocalDpi xmlns:a14="http://schemas.microsoft.com/office/drawing/2010/main" xmlns=""/>
                  </a:ext>
                </a:extLst>
              </a:blip>
              <a:srcRect/>
              <a:stretch/>
            </p:blipFill>
            <p:spPr>
              <a:xfrm>
                <a:off x="850922" y="602203"/>
                <a:ext cx="9104225" cy="4835938"/>
              </a:xfrm>
              <a:prstGeom prst="rect">
                <a:avLst/>
              </a:prstGeom>
            </p:spPr>
          </p:pic>
        </p:grpSp>
        <p:pic>
          <p:nvPicPr>
            <p:cNvPr id="8" name="Picture 7">
              <a:extLst>
                <a:ext uri="{FF2B5EF4-FFF2-40B4-BE49-F238E27FC236}">
                  <a16:creationId xmlns:a16="http://schemas.microsoft.com/office/drawing/2014/main" xmlns="" id="{08A3EA1C-680B-497B-9B53-2961C02C2818}"/>
                </a:ext>
              </a:extLst>
            </p:cNvPr>
            <p:cNvPicPr>
              <a:picLocks noChangeAspect="1"/>
            </p:cNvPicPr>
            <p:nvPr/>
          </p:nvPicPr>
          <p:blipFill rotWithShape="1">
            <a:blip r:embed="rId6" cstate="screen">
              <a:extLst>
                <a:ext uri="{BEBA8EAE-BF5A-486C-A8C5-ECC9F3942E4B}">
                  <a14:imgProps xmlns:a14="http://schemas.microsoft.com/office/drawing/2010/main" xmlns="">
                    <a14:imgLayer r:embed="rId7">
                      <a14:imgEffect>
                        <a14:sharpenSoften amount="-40000"/>
                      </a14:imgEffect>
                      <a14:imgEffect>
                        <a14:brightnessContrast bright="20000" contrast="40000"/>
                      </a14:imgEffect>
                    </a14:imgLayer>
                  </a14:imgProps>
                </a:ext>
                <a:ext uri="{28A0092B-C50C-407E-A947-70E740481C1C}">
                  <a14:useLocalDpi xmlns:a14="http://schemas.microsoft.com/office/drawing/2010/main" xmlns=""/>
                </a:ext>
              </a:extLst>
            </a:blip>
            <a:srcRect/>
            <a:stretch/>
          </p:blipFill>
          <p:spPr>
            <a:xfrm>
              <a:off x="4107766" y="3403600"/>
              <a:ext cx="1055078" cy="352475"/>
            </a:xfrm>
            <a:prstGeom prst="rect">
              <a:avLst/>
            </a:prstGeom>
          </p:spPr>
        </p:pic>
      </p:grpSp>
      <p:pic>
        <p:nvPicPr>
          <p:cNvPr id="10" name="pointer">
            <a:extLst>
              <a:ext uri="{FF2B5EF4-FFF2-40B4-BE49-F238E27FC236}">
                <a16:creationId xmlns:a16="http://schemas.microsoft.com/office/drawing/2014/main" xmlns="" id="{39A44C86-8404-4BDB-B4A7-4E7A7C2846B5}"/>
              </a:ext>
            </a:extLst>
          </p:cNvPr>
          <p:cNvPicPr>
            <a:picLocks noChangeAspect="1"/>
          </p:cNvPicPr>
          <p:nvPr/>
        </p:nvPicPr>
        <p:blipFill>
          <a:blip r:embed="rId8" cstate="screen">
            <a:extLst>
              <a:ext uri="{28A0092B-C50C-407E-A947-70E740481C1C}">
                <a14:useLocalDpi xmlns:a14="http://schemas.microsoft.com/office/drawing/2010/main" xmlns=""/>
              </a:ext>
            </a:extLst>
          </a:blip>
          <a:stretch>
            <a:fillRect/>
          </a:stretch>
        </p:blipFill>
        <p:spPr>
          <a:xfrm rot="534880">
            <a:off x="9940156" y="1688447"/>
            <a:ext cx="762330" cy="825858"/>
          </a:xfrm>
          <a:prstGeom prst="rect">
            <a:avLst/>
          </a:prstGeom>
        </p:spPr>
      </p:pic>
      <p:sp>
        <p:nvSpPr>
          <p:cNvPr id="9" name="Title 1">
            <a:extLst>
              <a:ext uri="{FF2B5EF4-FFF2-40B4-BE49-F238E27FC236}">
                <a16:creationId xmlns:a16="http://schemas.microsoft.com/office/drawing/2014/main" xmlns="" id="{5EC394BC-3BCA-47A4-B35C-005E77D1D929}"/>
              </a:ext>
            </a:extLst>
          </p:cNvPr>
          <p:cNvSpPr txBox="1">
            <a:spLocks/>
          </p:cNvSpPr>
          <p:nvPr/>
        </p:nvSpPr>
        <p:spPr>
          <a:xfrm>
            <a:off x="189663" y="6071984"/>
            <a:ext cx="3391737" cy="70981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E3620B"/>
                </a:solidFill>
                <a:latin typeface="+mj-lt"/>
                <a:ea typeface="+mj-ea"/>
                <a:cs typeface="+mj-cs"/>
              </a:defRPr>
            </a:lvl1pPr>
          </a:lstStyle>
          <a:p>
            <a:r>
              <a:rPr lang="en-GB" dirty="0"/>
              <a:t>Integrated LIS</a:t>
            </a:r>
            <a:endParaRPr lang="en-IN" dirty="0"/>
          </a:p>
        </p:txBody>
      </p:sp>
    </p:spTree>
    <p:extLst>
      <p:ext uri="{BB962C8B-B14F-4D97-AF65-F5344CB8AC3E}">
        <p14:creationId xmlns:p14="http://schemas.microsoft.com/office/powerpoint/2010/main" xmlns="" val="876326330"/>
      </p:ext>
    </p:extLst>
  </p:cSld>
  <p:clrMapOvr>
    <a:masterClrMapping/>
  </p:clrMapOvr>
  <mc:AlternateContent xmlns:mc="http://schemas.openxmlformats.org/markup-compatibility/2006">
    <mc:Choice xmlns:p14="http://schemas.microsoft.com/office/powerpoint/2010/main" xmlns="" Requires="p14">
      <p:transition p14:dur="10" advClick="0" advTm="30"/>
    </mc:Choice>
    <mc:Fallback>
      <p:transition advClick="0" advTm="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0"/>
                            </p:stCondLst>
                            <p:childTnLst>
                              <p:par>
                                <p:cTn id="8" presetID="42" presetClass="path" presetSubtype="0" accel="50000" decel="50000" fill="hold" nodeType="afterEffect">
                                  <p:stCondLst>
                                    <p:cond delay="0"/>
                                  </p:stCondLst>
                                  <p:childTnLst>
                                    <p:animMotion origin="layout" path="M -4.58333E-6 -1.48148E-6 L -0.24492 0.46435 " pathEditMode="relative" rAng="0" ptsTypes="AA">
                                      <p:cBhvr>
                                        <p:cTn id="9" dur="2000" spd="-100000" fill="hold"/>
                                        <p:tgtEl>
                                          <p:spTgt spid="10"/>
                                        </p:tgtEl>
                                        <p:attrNameLst>
                                          <p:attrName>ppt_x</p:attrName>
                                          <p:attrName>ppt_y</p:attrName>
                                        </p:attrNameLst>
                                      </p:cBhvr>
                                      <p:rCtr x="-12253" y="2321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report">
            <a:extLst>
              <a:ext uri="{FF2B5EF4-FFF2-40B4-BE49-F238E27FC236}">
                <a16:creationId xmlns:a16="http://schemas.microsoft.com/office/drawing/2014/main" xmlns="" id="{BDD2C1A3-8365-44D7-B0AC-94F4695D60F5}"/>
              </a:ext>
            </a:extLst>
          </p:cNvPr>
          <p:cNvPicPr>
            <a:picLocks noChangeAspect="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xmlns=""/>
              </a:ext>
            </a:extLst>
          </a:blip>
          <a:srcRect/>
          <a:stretch/>
        </p:blipFill>
        <p:spPr>
          <a:xfrm>
            <a:off x="1541520" y="4913395"/>
            <a:ext cx="1281759" cy="1669774"/>
          </a:xfrm>
          <a:prstGeom prst="rect">
            <a:avLst/>
          </a:prstGeom>
        </p:spPr>
      </p:pic>
      <p:sp>
        <p:nvSpPr>
          <p:cNvPr id="9" name="report hider rect lab">
            <a:extLst>
              <a:ext uri="{FF2B5EF4-FFF2-40B4-BE49-F238E27FC236}">
                <a16:creationId xmlns:a16="http://schemas.microsoft.com/office/drawing/2014/main" xmlns="" id="{FD386924-B29F-4501-83E9-CC0928F3E958}"/>
              </a:ext>
            </a:extLst>
          </p:cNvPr>
          <p:cNvSpPr/>
          <p:nvPr/>
        </p:nvSpPr>
        <p:spPr>
          <a:xfrm>
            <a:off x="14774" y="3984651"/>
            <a:ext cx="3145652" cy="2873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4" name="Picture 3">
            <a:extLst>
              <a:ext uri="{FF2B5EF4-FFF2-40B4-BE49-F238E27FC236}">
                <a16:creationId xmlns:a16="http://schemas.microsoft.com/office/drawing/2014/main" xmlns="" id="{CFFA8E9D-C4BF-4622-B339-D178DE4BF6E8}"/>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xmlns=""/>
              </a:ext>
            </a:extLst>
          </a:blip>
          <a:srcRect/>
          <a:stretch/>
        </p:blipFill>
        <p:spPr>
          <a:xfrm>
            <a:off x="893476" y="4874071"/>
            <a:ext cx="2266950" cy="1952096"/>
          </a:xfrm>
          <a:prstGeom prst="rect">
            <a:avLst/>
          </a:prstGeom>
        </p:spPr>
      </p:pic>
      <p:sp>
        <p:nvSpPr>
          <p:cNvPr id="5" name="Oval 4">
            <a:extLst>
              <a:ext uri="{FF2B5EF4-FFF2-40B4-BE49-F238E27FC236}">
                <a16:creationId xmlns:a16="http://schemas.microsoft.com/office/drawing/2014/main" xmlns="" id="{F853A7F6-89C2-4239-A06C-6FD5F1366EDA}"/>
              </a:ext>
            </a:extLst>
          </p:cNvPr>
          <p:cNvSpPr/>
          <p:nvPr/>
        </p:nvSpPr>
        <p:spPr>
          <a:xfrm>
            <a:off x="118360" y="4510032"/>
            <a:ext cx="1238250" cy="1238250"/>
          </a:xfrm>
          <a:prstGeom prst="ellipse">
            <a:avLst/>
          </a:prstGeom>
          <a:solidFill>
            <a:schemeClr val="bg1"/>
          </a:solidFill>
          <a:ln w="28575">
            <a:solidFill>
              <a:srgbClr val="1D49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 name="Picture 1">
            <a:extLst>
              <a:ext uri="{FF2B5EF4-FFF2-40B4-BE49-F238E27FC236}">
                <a16:creationId xmlns:a16="http://schemas.microsoft.com/office/drawing/2014/main" xmlns="" id="{BE51FBE7-CBF0-4DD2-8F36-73DADF64A188}"/>
              </a:ext>
            </a:extLst>
          </p:cNvPr>
          <p:cNvPicPr>
            <a:picLocks noChangeAspect="1"/>
          </p:cNvPicPr>
          <p:nvPr/>
        </p:nvPicPr>
        <p:blipFill rotWithShape="1">
          <a:blip r:embed="rId5" cstate="screen">
            <a:duotone>
              <a:schemeClr val="accent1">
                <a:shade val="45000"/>
                <a:satMod val="135000"/>
              </a:schemeClr>
              <a:prstClr val="white"/>
            </a:duotone>
            <a:extLst>
              <a:ext uri="{28A0092B-C50C-407E-A947-70E740481C1C}">
                <a14:useLocalDpi xmlns:a14="http://schemas.microsoft.com/office/drawing/2010/main" xmlns=""/>
              </a:ext>
            </a:extLst>
          </a:blip>
          <a:srcRect/>
          <a:stretch/>
        </p:blipFill>
        <p:spPr>
          <a:xfrm>
            <a:off x="261235" y="4713705"/>
            <a:ext cx="952500" cy="830904"/>
          </a:xfrm>
          <a:prstGeom prst="rect">
            <a:avLst/>
          </a:prstGeom>
        </p:spPr>
      </p:pic>
      <p:pic>
        <p:nvPicPr>
          <p:cNvPr id="16" name="upcloud">
            <a:extLst>
              <a:ext uri="{FF2B5EF4-FFF2-40B4-BE49-F238E27FC236}">
                <a16:creationId xmlns:a16="http://schemas.microsoft.com/office/drawing/2014/main" xmlns="" id="{DB5FF8B4-1049-46B5-AE13-D8BD1284F938}"/>
              </a:ext>
            </a:extLst>
          </p:cNvPr>
          <p:cNvPicPr>
            <a:picLocks noChangeAspect="1"/>
          </p:cNvPicPr>
          <p:nvPr/>
        </p:nvPicPr>
        <p:blipFill rotWithShape="1">
          <a:blip r:embed="rId6" cstate="screen">
            <a:duotone>
              <a:schemeClr val="bg2">
                <a:shade val="45000"/>
                <a:satMod val="135000"/>
              </a:schemeClr>
              <a:prstClr val="white"/>
            </a:duotone>
            <a:extLst>
              <a:ext uri="{28A0092B-C50C-407E-A947-70E740481C1C}">
                <a14:useLocalDpi xmlns:a14="http://schemas.microsoft.com/office/drawing/2010/main" xmlns=""/>
              </a:ext>
            </a:extLst>
          </a:blip>
          <a:srcRect/>
          <a:stretch/>
        </p:blipFill>
        <p:spPr>
          <a:xfrm>
            <a:off x="1103805" y="3043727"/>
            <a:ext cx="1496520" cy="940925"/>
          </a:xfrm>
          <a:prstGeom prst="rect">
            <a:avLst/>
          </a:prstGeom>
        </p:spPr>
      </p:pic>
      <p:pic>
        <p:nvPicPr>
          <p:cNvPr id="23" name="downcloud">
            <a:extLst>
              <a:ext uri="{FF2B5EF4-FFF2-40B4-BE49-F238E27FC236}">
                <a16:creationId xmlns:a16="http://schemas.microsoft.com/office/drawing/2014/main" xmlns="" id="{52F1F12D-7CF6-4EB7-8CC9-F8A12AE94280}"/>
              </a:ext>
            </a:extLst>
          </p:cNvPr>
          <p:cNvPicPr>
            <a:picLocks noChangeAspect="1"/>
          </p:cNvPicPr>
          <p:nvPr/>
        </p:nvPicPr>
        <p:blipFill rotWithShape="1">
          <a:blip r:embed="rId7" cstate="screen">
            <a:duotone>
              <a:schemeClr val="bg2">
                <a:shade val="45000"/>
                <a:satMod val="135000"/>
              </a:schemeClr>
              <a:prstClr val="white"/>
            </a:duotone>
            <a:extLst>
              <a:ext uri="{28A0092B-C50C-407E-A947-70E740481C1C}">
                <a14:useLocalDpi xmlns:a14="http://schemas.microsoft.com/office/drawing/2010/main" xmlns=""/>
              </a:ext>
            </a:extLst>
          </a:blip>
          <a:srcRect/>
          <a:stretch/>
        </p:blipFill>
        <p:spPr>
          <a:xfrm>
            <a:off x="9440286" y="3001887"/>
            <a:ext cx="1799297" cy="1508146"/>
          </a:xfrm>
          <a:prstGeom prst="rect">
            <a:avLst/>
          </a:prstGeom>
        </p:spPr>
      </p:pic>
      <p:pic>
        <p:nvPicPr>
          <p:cNvPr id="25" name="Picture 24">
            <a:extLst>
              <a:ext uri="{FF2B5EF4-FFF2-40B4-BE49-F238E27FC236}">
                <a16:creationId xmlns:a16="http://schemas.microsoft.com/office/drawing/2014/main" xmlns="" id="{D769B52C-AA88-45BE-85F6-74BC9392D0C5}"/>
              </a:ext>
            </a:extLst>
          </p:cNvPr>
          <p:cNvPicPr>
            <a:picLocks noChangeAspect="1"/>
          </p:cNvPicPr>
          <p:nvPr/>
        </p:nvPicPr>
        <p:blipFill rotWithShape="1">
          <a:blip r:embed="rId8" cstate="screen">
            <a:duotone>
              <a:schemeClr val="accent4">
                <a:shade val="45000"/>
                <a:satMod val="135000"/>
              </a:schemeClr>
              <a:prstClr val="white"/>
            </a:duotone>
            <a:extLst>
              <a:ext uri="{28A0092B-C50C-407E-A947-70E740481C1C}">
                <a14:useLocalDpi xmlns:a14="http://schemas.microsoft.com/office/drawing/2010/main" xmlns=""/>
              </a:ext>
            </a:extLst>
          </a:blip>
          <a:srcRect/>
          <a:stretch/>
        </p:blipFill>
        <p:spPr>
          <a:xfrm>
            <a:off x="9332022" y="4713705"/>
            <a:ext cx="2059196" cy="2087073"/>
          </a:xfrm>
          <a:prstGeom prst="rect">
            <a:avLst/>
          </a:prstGeom>
        </p:spPr>
      </p:pic>
      <p:sp>
        <p:nvSpPr>
          <p:cNvPr id="3" name="Arc 2">
            <a:extLst>
              <a:ext uri="{FF2B5EF4-FFF2-40B4-BE49-F238E27FC236}">
                <a16:creationId xmlns:a16="http://schemas.microsoft.com/office/drawing/2014/main" xmlns="" id="{89B6CFF8-BD01-4F13-A9DD-77603445F841}"/>
              </a:ext>
            </a:extLst>
          </p:cNvPr>
          <p:cNvSpPr/>
          <p:nvPr/>
        </p:nvSpPr>
        <p:spPr>
          <a:xfrm>
            <a:off x="1832256" y="152472"/>
            <a:ext cx="8473794" cy="5487387"/>
          </a:xfrm>
          <a:prstGeom prst="arc">
            <a:avLst>
              <a:gd name="adj1" fmla="val 10864450"/>
              <a:gd name="adj2" fmla="val 21544557"/>
            </a:avLst>
          </a:prstGeom>
          <a:ln w="66675">
            <a:solidFill>
              <a:srgbClr val="A2A1A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sp>
        <p:nvSpPr>
          <p:cNvPr id="6" name="Rectangle: Rounded Corners 5">
            <a:extLst>
              <a:ext uri="{FF2B5EF4-FFF2-40B4-BE49-F238E27FC236}">
                <a16:creationId xmlns:a16="http://schemas.microsoft.com/office/drawing/2014/main" xmlns="" id="{790878E9-267F-483D-8210-321E611D6CCA}"/>
              </a:ext>
            </a:extLst>
          </p:cNvPr>
          <p:cNvSpPr/>
          <p:nvPr/>
        </p:nvSpPr>
        <p:spPr>
          <a:xfrm>
            <a:off x="1356610" y="4115072"/>
            <a:ext cx="2059196" cy="628578"/>
          </a:xfrm>
          <a:prstGeom prst="roundRect">
            <a:avLst/>
          </a:prstGeom>
          <a:solidFill>
            <a:srgbClr val="1D49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dirty="0"/>
              <a:t>Lab Information System</a:t>
            </a:r>
          </a:p>
        </p:txBody>
      </p:sp>
      <p:sp>
        <p:nvSpPr>
          <p:cNvPr id="19" name="Rectangle: Rounded Corners 18">
            <a:extLst>
              <a:ext uri="{FF2B5EF4-FFF2-40B4-BE49-F238E27FC236}">
                <a16:creationId xmlns:a16="http://schemas.microsoft.com/office/drawing/2014/main" xmlns="" id="{97B6AB2C-8510-40B7-A421-3ECB329E2C21}"/>
              </a:ext>
            </a:extLst>
          </p:cNvPr>
          <p:cNvSpPr/>
          <p:nvPr/>
        </p:nvSpPr>
        <p:spPr>
          <a:xfrm>
            <a:off x="5039555" y="743587"/>
            <a:ext cx="2059196" cy="628578"/>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dirty="0"/>
              <a:t>Automatic email</a:t>
            </a:r>
          </a:p>
        </p:txBody>
      </p:sp>
      <p:sp>
        <p:nvSpPr>
          <p:cNvPr id="22" name="Rectangle: Rounded Corners 21">
            <a:extLst>
              <a:ext uri="{FF2B5EF4-FFF2-40B4-BE49-F238E27FC236}">
                <a16:creationId xmlns:a16="http://schemas.microsoft.com/office/drawing/2014/main" xmlns="" id="{2283133A-E7BE-40CC-9134-D2B4E18D9E6A}"/>
              </a:ext>
            </a:extLst>
          </p:cNvPr>
          <p:cNvSpPr/>
          <p:nvPr/>
        </p:nvSpPr>
        <p:spPr>
          <a:xfrm>
            <a:off x="10835390" y="4713705"/>
            <a:ext cx="943985" cy="628578"/>
          </a:xfrm>
          <a:prstGeom prst="roundRect">
            <a:avLst/>
          </a:prstGeom>
          <a:solidFill>
            <a:srgbClr val="D2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b="1" dirty="0"/>
              <a:t>UPHC</a:t>
            </a:r>
          </a:p>
        </p:txBody>
      </p:sp>
      <p:sp>
        <p:nvSpPr>
          <p:cNvPr id="24" name="Report blue">
            <a:extLst>
              <a:ext uri="{FF2B5EF4-FFF2-40B4-BE49-F238E27FC236}">
                <a16:creationId xmlns:a16="http://schemas.microsoft.com/office/drawing/2014/main" xmlns="" id="{870F8F43-48DF-4BF4-822F-5055FE0118F5}"/>
              </a:ext>
            </a:extLst>
          </p:cNvPr>
          <p:cNvSpPr/>
          <p:nvPr/>
        </p:nvSpPr>
        <p:spPr>
          <a:xfrm>
            <a:off x="4967345" y="6073558"/>
            <a:ext cx="1021246" cy="628578"/>
          </a:xfrm>
          <a:prstGeom prst="roundRect">
            <a:avLst/>
          </a:prstGeom>
          <a:solidFill>
            <a:srgbClr val="1D49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dirty="0"/>
              <a:t>Report</a:t>
            </a:r>
          </a:p>
        </p:txBody>
      </p:sp>
      <p:sp>
        <p:nvSpPr>
          <p:cNvPr id="27" name="Report yellow">
            <a:extLst>
              <a:ext uri="{FF2B5EF4-FFF2-40B4-BE49-F238E27FC236}">
                <a16:creationId xmlns:a16="http://schemas.microsoft.com/office/drawing/2014/main" xmlns="" id="{008B0F14-410B-4F41-B325-FFC79B26DE46}"/>
              </a:ext>
            </a:extLst>
          </p:cNvPr>
          <p:cNvSpPr/>
          <p:nvPr/>
        </p:nvSpPr>
        <p:spPr>
          <a:xfrm>
            <a:off x="6248402" y="6073558"/>
            <a:ext cx="1021246" cy="628578"/>
          </a:xfrm>
          <a:prstGeom prst="roundRect">
            <a:avLst/>
          </a:prstGeom>
          <a:solidFill>
            <a:srgbClr val="D2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b="1" dirty="0"/>
              <a:t>Report</a:t>
            </a:r>
          </a:p>
        </p:txBody>
      </p:sp>
      <p:pic>
        <p:nvPicPr>
          <p:cNvPr id="30" name="report">
            <a:extLst>
              <a:ext uri="{FF2B5EF4-FFF2-40B4-BE49-F238E27FC236}">
                <a16:creationId xmlns:a16="http://schemas.microsoft.com/office/drawing/2014/main" xmlns="" id="{6EECCD78-B0AF-4346-89A0-1C24BD745818}"/>
              </a:ext>
            </a:extLst>
          </p:cNvPr>
          <p:cNvPicPr>
            <a:picLocks noChangeAspect="1"/>
          </p:cNvPicPr>
          <p:nvPr/>
        </p:nvPicPr>
        <p:blipFill rotWithShape="1">
          <a:blip r:embed="rId3" cstate="screen">
            <a:duotone>
              <a:schemeClr val="accent4">
                <a:shade val="45000"/>
                <a:satMod val="135000"/>
              </a:schemeClr>
              <a:prstClr val="white"/>
            </a:duotone>
            <a:extLst>
              <a:ext uri="{28A0092B-C50C-407E-A947-70E740481C1C}">
                <a14:useLocalDpi xmlns:a14="http://schemas.microsoft.com/office/drawing/2010/main" xmlns=""/>
              </a:ext>
            </a:extLst>
          </a:blip>
          <a:srcRect/>
          <a:stretch/>
        </p:blipFill>
        <p:spPr>
          <a:xfrm>
            <a:off x="7686037" y="5041887"/>
            <a:ext cx="1281759" cy="1669774"/>
          </a:xfrm>
          <a:prstGeom prst="rect">
            <a:avLst/>
          </a:prstGeom>
        </p:spPr>
      </p:pic>
      <p:sp>
        <p:nvSpPr>
          <p:cNvPr id="31" name="report hider rect uphc">
            <a:extLst>
              <a:ext uri="{FF2B5EF4-FFF2-40B4-BE49-F238E27FC236}">
                <a16:creationId xmlns:a16="http://schemas.microsoft.com/office/drawing/2014/main" xmlns="" id="{7A45D287-3D98-45B0-9C9E-5436C8E044DE}"/>
              </a:ext>
            </a:extLst>
          </p:cNvPr>
          <p:cNvSpPr/>
          <p:nvPr/>
        </p:nvSpPr>
        <p:spPr>
          <a:xfrm>
            <a:off x="7560383" y="4913396"/>
            <a:ext cx="1526747" cy="18873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xmlns="" val="2524876545"/>
      </p:ext>
    </p:extLst>
  </p:cSld>
  <p:clrMapOvr>
    <a:masterClrMapping/>
  </p:clrMapOvr>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fill="hold" nodeType="withEffect" p14:presetBounceEnd="60000">
                                      <p:stCondLst>
                                        <p:cond delay="0"/>
                                      </p:stCondLst>
                                      <p:childTnLst>
                                        <p:animMotion origin="layout" path="M 3.75E-6 -4.44444E-6 L 0.14388 -4.44444E-6 " pathEditMode="relative" rAng="0" ptsTypes="AA" p14:bounceEnd="60000">
                                          <p:cBhvr>
                                            <p:cTn id="6" dur="500" fill="hold"/>
                                            <p:tgtEl>
                                              <p:spTgt spid="8"/>
                                            </p:tgtEl>
                                            <p:attrNameLst>
                                              <p:attrName>ppt_x</p:attrName>
                                              <p:attrName>ppt_y</p:attrName>
                                            </p:attrNameLst>
                                          </p:cBhvr>
                                          <p:rCtr x="7187" y="0"/>
                                        </p:animMotion>
                                      </p:childTnLst>
                                    </p:cTn>
                                  </p:par>
                                </p:childTnLst>
                              </p:cTn>
                            </p:par>
                            <p:par>
                              <p:cTn id="7" fill="hold">
                                <p:stCondLst>
                                  <p:cond delay="500"/>
                                </p:stCondLst>
                                <p:childTnLst>
                                  <p:par>
                                    <p:cTn id="8" presetID="10" presetClass="entr" presetSubtype="0" fill="hold" grpId="0" nodeType="after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childTnLst>
                              </p:cTn>
                            </p:par>
                            <p:par>
                              <p:cTn id="11" fill="hold">
                                <p:stCondLst>
                                  <p:cond delay="1000"/>
                                </p:stCondLst>
                                <p:childTnLst>
                                  <p:par>
                                    <p:cTn id="12" presetID="37" presetClass="path" presetSubtype="0" accel="50000" decel="50000" fill="hold" nodeType="afterEffect">
                                      <p:stCondLst>
                                        <p:cond delay="0"/>
                                      </p:stCondLst>
                                      <p:childTnLst>
                                        <p:animMotion origin="layout" path="M 0.14388 -2.96296E-6 C 0.15325 -0.03703 0.17682 -0.15231 0.16705 -0.21065 C 0.13138 -0.35694 0.02096 -0.32176 -0.02214 -0.35833 " pathEditMode="relative" rAng="17100000" ptsTypes="AAA">
                                          <p:cBhvr>
                                            <p:cTn id="13" dur="2000" fill="hold"/>
                                            <p:tgtEl>
                                              <p:spTgt spid="8"/>
                                            </p:tgtEl>
                                            <p:attrNameLst>
                                              <p:attrName>ppt_x</p:attrName>
                                              <p:attrName>ppt_y</p:attrName>
                                            </p:attrNameLst>
                                          </p:cBhvr>
                                          <p:rCtr x="-8008" y="-18495"/>
                                        </p:animMotion>
                                      </p:childTnLst>
                                    </p:cTn>
                                  </p:par>
                                  <p:par>
                                    <p:cTn id="14" presetID="31" presetClass="exit" presetSubtype="0" fill="hold" nodeType="withEffect">
                                      <p:stCondLst>
                                        <p:cond delay="0"/>
                                      </p:stCondLst>
                                      <p:childTnLst>
                                        <p:anim calcmode="lin" valueType="num">
                                          <p:cBhvr>
                                            <p:cTn id="15" dur="2000"/>
                                            <p:tgtEl>
                                              <p:spTgt spid="8"/>
                                            </p:tgtEl>
                                            <p:attrNameLst>
                                              <p:attrName>ppt_w</p:attrName>
                                            </p:attrNameLst>
                                          </p:cBhvr>
                                          <p:tavLst>
                                            <p:tav tm="0">
                                              <p:val>
                                                <p:strVal val="ppt_w"/>
                                              </p:val>
                                            </p:tav>
                                            <p:tav tm="100000">
                                              <p:val>
                                                <p:fltVal val="0"/>
                                              </p:val>
                                            </p:tav>
                                          </p:tavLst>
                                        </p:anim>
                                        <p:anim calcmode="lin" valueType="num">
                                          <p:cBhvr>
                                            <p:cTn id="16" dur="2000"/>
                                            <p:tgtEl>
                                              <p:spTgt spid="8"/>
                                            </p:tgtEl>
                                            <p:attrNameLst>
                                              <p:attrName>ppt_h</p:attrName>
                                            </p:attrNameLst>
                                          </p:cBhvr>
                                          <p:tavLst>
                                            <p:tav tm="0">
                                              <p:val>
                                                <p:strVal val="ppt_h"/>
                                              </p:val>
                                            </p:tav>
                                            <p:tav tm="100000">
                                              <p:val>
                                                <p:fltVal val="0"/>
                                              </p:val>
                                            </p:tav>
                                          </p:tavLst>
                                        </p:anim>
                                        <p:anim calcmode="lin" valueType="num">
                                          <p:cBhvr>
                                            <p:cTn id="17" dur="2000"/>
                                            <p:tgtEl>
                                              <p:spTgt spid="8"/>
                                            </p:tgtEl>
                                            <p:attrNameLst>
                                              <p:attrName>style.rotation</p:attrName>
                                            </p:attrNameLst>
                                          </p:cBhvr>
                                          <p:tavLst>
                                            <p:tav tm="0">
                                              <p:val>
                                                <p:fltVal val="0"/>
                                              </p:val>
                                            </p:tav>
                                            <p:tav tm="100000">
                                              <p:val>
                                                <p:fltVal val="90"/>
                                              </p:val>
                                            </p:tav>
                                          </p:tavLst>
                                        </p:anim>
                                        <p:animEffect transition="out" filter="fade">
                                          <p:cBhvr>
                                            <p:cTn id="18" dur="2000"/>
                                            <p:tgtEl>
                                              <p:spTgt spid="8"/>
                                            </p:tgtEl>
                                          </p:cBhvr>
                                        </p:animEffect>
                                        <p:set>
                                          <p:cBhvr>
                                            <p:cTn id="19" dur="1" fill="hold">
                                              <p:stCondLst>
                                                <p:cond delay="1999"/>
                                              </p:stCondLst>
                                            </p:cTn>
                                            <p:tgtEl>
                                              <p:spTgt spid="8"/>
                                            </p:tgtEl>
                                            <p:attrNameLst>
                                              <p:attrName>style.visibility</p:attrName>
                                            </p:attrNameLst>
                                          </p:cBhvr>
                                          <p:to>
                                            <p:strVal val="hidden"/>
                                          </p:to>
                                        </p:set>
                                      </p:childTnLst>
                                    </p:cTn>
                                  </p:par>
                                  <p:par>
                                    <p:cTn id="20" presetID="10" presetClass="exit" presetSubtype="0" fill="hold" grpId="1" nodeType="withEffect">
                                      <p:stCondLst>
                                        <p:cond delay="1500"/>
                                      </p:stCondLst>
                                      <p:childTnLst>
                                        <p:animEffect transition="out" filter="fade">
                                          <p:cBhvr>
                                            <p:cTn id="21" dur="500"/>
                                            <p:tgtEl>
                                              <p:spTgt spid="24"/>
                                            </p:tgtEl>
                                          </p:cBhvr>
                                        </p:animEffect>
                                        <p:set>
                                          <p:cBhvr>
                                            <p:cTn id="22" dur="1" fill="hold">
                                              <p:stCondLst>
                                                <p:cond delay="499"/>
                                              </p:stCondLst>
                                            </p:cTn>
                                            <p:tgtEl>
                                              <p:spTgt spid="24"/>
                                            </p:tgtEl>
                                            <p:attrNameLst>
                                              <p:attrName>style.visibility</p:attrName>
                                            </p:attrNameLst>
                                          </p:cBhvr>
                                          <p:to>
                                            <p:strVal val="hidden"/>
                                          </p:to>
                                        </p:set>
                                      </p:childTnLst>
                                    </p:cTn>
                                  </p:par>
                                  <p:par>
                                    <p:cTn id="23" presetID="22" presetClass="entr" presetSubtype="4" fill="hold" nodeType="withEffect">
                                      <p:stCondLst>
                                        <p:cond delay="135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par>
                                    <p:cTn id="30" presetID="22" presetClass="entr" presetSubtype="8" fill="hold" grpId="0" nodeType="withEffect">
                                      <p:stCondLst>
                                        <p:cond delay="25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250"/>
                                            <p:tgtEl>
                                              <p:spTgt spid="19"/>
                                            </p:tgtEl>
                                          </p:cBhvr>
                                        </p:animEffect>
                                      </p:childTnLst>
                                    </p:cTn>
                                  </p:par>
                                </p:childTnLst>
                              </p:cTn>
                            </p:par>
                            <p:par>
                              <p:cTn id="33" fill="hold">
                                <p:stCondLst>
                                  <p:cond delay="3500"/>
                                </p:stCondLst>
                                <p:childTnLst>
                                  <p:par>
                                    <p:cTn id="34" presetID="22" presetClass="entr" presetSubtype="1"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up)">
                                          <p:cBhvr>
                                            <p:cTn id="36" dur="500"/>
                                            <p:tgtEl>
                                              <p:spTgt spid="23"/>
                                            </p:tgtEl>
                                          </p:cBhvr>
                                        </p:animEffect>
                                      </p:childTnLst>
                                    </p:cTn>
                                  </p:par>
                                </p:childTnLst>
                              </p:cTn>
                            </p:par>
                            <p:par>
                              <p:cTn id="37" fill="hold">
                                <p:stCondLst>
                                  <p:cond delay="4000"/>
                                </p:stCondLst>
                                <p:childTnLst>
                                  <p:par>
                                    <p:cTn id="38" presetID="37" presetClass="path" presetSubtype="0" accel="50000" fill="hold" nodeType="afterEffect" p14:presetBounceEnd="20000">
                                      <p:stCondLst>
                                        <p:cond delay="0"/>
                                      </p:stCondLst>
                                      <p:childTnLst>
                                        <p:animMotion origin="layout" path="M 0.13946 -0.33842 C 0.11849 -0.33402 0.0418 -0.30185 0.02084 -0.23611 C -0.0138 -0.12777 -0.0039 -0.08518 -2.70833E-6 -0.00185 " pathEditMode="relative" rAng="9840000" ptsTypes="AAA" p14:bounceEnd="20000">
                                          <p:cBhvr>
                                            <p:cTn id="39" dur="2000" fill="hold"/>
                                            <p:tgtEl>
                                              <p:spTgt spid="30"/>
                                            </p:tgtEl>
                                            <p:attrNameLst>
                                              <p:attrName>ppt_x</p:attrName>
                                              <p:attrName>ppt_y</p:attrName>
                                            </p:attrNameLst>
                                          </p:cBhvr>
                                          <p:rCtr x="-7005" y="16644"/>
                                        </p:animMotion>
                                      </p:childTnLst>
                                    </p:cTn>
                                  </p:par>
                                  <p:par>
                                    <p:cTn id="40" presetID="1" presetClass="exit"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hidden"/>
                                          </p:to>
                                        </p:set>
                                      </p:childTnLst>
                                    </p:cTn>
                                  </p:par>
                                  <p:par>
                                    <p:cTn id="42" presetID="31" presetClass="entr" presetSubtype="0" fill="hold" nodeType="with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p:cTn id="44" dur="2000" fill="hold"/>
                                            <p:tgtEl>
                                              <p:spTgt spid="30"/>
                                            </p:tgtEl>
                                            <p:attrNameLst>
                                              <p:attrName>ppt_w</p:attrName>
                                            </p:attrNameLst>
                                          </p:cBhvr>
                                          <p:tavLst>
                                            <p:tav tm="0">
                                              <p:val>
                                                <p:fltVal val="0"/>
                                              </p:val>
                                            </p:tav>
                                            <p:tav tm="100000">
                                              <p:val>
                                                <p:strVal val="#ppt_w"/>
                                              </p:val>
                                            </p:tav>
                                          </p:tavLst>
                                        </p:anim>
                                        <p:anim calcmode="lin" valueType="num">
                                          <p:cBhvr>
                                            <p:cTn id="45" dur="2000" fill="hold"/>
                                            <p:tgtEl>
                                              <p:spTgt spid="30"/>
                                            </p:tgtEl>
                                            <p:attrNameLst>
                                              <p:attrName>ppt_h</p:attrName>
                                            </p:attrNameLst>
                                          </p:cBhvr>
                                          <p:tavLst>
                                            <p:tav tm="0">
                                              <p:val>
                                                <p:fltVal val="0"/>
                                              </p:val>
                                            </p:tav>
                                            <p:tav tm="100000">
                                              <p:val>
                                                <p:strVal val="#ppt_h"/>
                                              </p:val>
                                            </p:tav>
                                          </p:tavLst>
                                        </p:anim>
                                        <p:anim calcmode="lin" valueType="num">
                                          <p:cBhvr>
                                            <p:cTn id="46" dur="2000" fill="hold"/>
                                            <p:tgtEl>
                                              <p:spTgt spid="30"/>
                                            </p:tgtEl>
                                            <p:attrNameLst>
                                              <p:attrName>style.rotation</p:attrName>
                                            </p:attrNameLst>
                                          </p:cBhvr>
                                          <p:tavLst>
                                            <p:tav tm="0">
                                              <p:val>
                                                <p:fltVal val="90"/>
                                              </p:val>
                                            </p:tav>
                                            <p:tav tm="100000">
                                              <p:val>
                                                <p:fltVal val="0"/>
                                              </p:val>
                                            </p:tav>
                                          </p:tavLst>
                                        </p:anim>
                                        <p:animEffect transition="in" filter="fade">
                                          <p:cBhvr>
                                            <p:cTn id="47" dur="2000"/>
                                            <p:tgtEl>
                                              <p:spTgt spid="30"/>
                                            </p:tgtEl>
                                          </p:cBhvr>
                                        </p:animEffect>
                                      </p:childTnLst>
                                    </p:cTn>
                                  </p:par>
                                  <p:par>
                                    <p:cTn id="48" presetID="10" presetClass="entr" presetSubtype="0" fill="hold" grpId="0" nodeType="withEffect">
                                      <p:stCondLst>
                                        <p:cond delay="150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animBg="1"/>
          <p:bldP spid="24" grpId="0" animBg="1"/>
          <p:bldP spid="24" grpId="1" animBg="1"/>
          <p:bldP spid="27" grpId="0" animBg="1"/>
          <p:bldP spid="3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fill="hold" nodeType="withEffect">
                                      <p:stCondLst>
                                        <p:cond delay="0"/>
                                      </p:stCondLst>
                                      <p:childTnLst>
                                        <p:animMotion origin="layout" path="M 3.75E-6 -4.44444E-6 L 0.14388 -4.44444E-6 " pathEditMode="relative" rAng="0" ptsTypes="AA">
                                          <p:cBhvr>
                                            <p:cTn id="6" dur="500" fill="hold"/>
                                            <p:tgtEl>
                                              <p:spTgt spid="8"/>
                                            </p:tgtEl>
                                            <p:attrNameLst>
                                              <p:attrName>ppt_x</p:attrName>
                                              <p:attrName>ppt_y</p:attrName>
                                            </p:attrNameLst>
                                          </p:cBhvr>
                                          <p:rCtr x="7187" y="0"/>
                                        </p:animMotion>
                                      </p:childTnLst>
                                    </p:cTn>
                                  </p:par>
                                </p:childTnLst>
                              </p:cTn>
                            </p:par>
                            <p:par>
                              <p:cTn id="7" fill="hold">
                                <p:stCondLst>
                                  <p:cond delay="500"/>
                                </p:stCondLst>
                                <p:childTnLst>
                                  <p:par>
                                    <p:cTn id="8" presetID="10" presetClass="entr" presetSubtype="0" fill="hold" grpId="0" nodeType="after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childTnLst>
                              </p:cTn>
                            </p:par>
                            <p:par>
                              <p:cTn id="11" fill="hold">
                                <p:stCondLst>
                                  <p:cond delay="1000"/>
                                </p:stCondLst>
                                <p:childTnLst>
                                  <p:par>
                                    <p:cTn id="12" presetID="37" presetClass="path" presetSubtype="0" accel="50000" decel="50000" fill="hold" nodeType="afterEffect">
                                      <p:stCondLst>
                                        <p:cond delay="0"/>
                                      </p:stCondLst>
                                      <p:childTnLst>
                                        <p:animMotion origin="layout" path="M 0.14388 -2.96296E-6 C 0.15325 -0.03703 0.17682 -0.15231 0.16705 -0.21065 C 0.13138 -0.35694 0.02096 -0.32176 -0.02214 -0.35833 " pathEditMode="relative" rAng="17100000" ptsTypes="AAA">
                                          <p:cBhvr>
                                            <p:cTn id="13" dur="2000" fill="hold"/>
                                            <p:tgtEl>
                                              <p:spTgt spid="8"/>
                                            </p:tgtEl>
                                            <p:attrNameLst>
                                              <p:attrName>ppt_x</p:attrName>
                                              <p:attrName>ppt_y</p:attrName>
                                            </p:attrNameLst>
                                          </p:cBhvr>
                                          <p:rCtr x="-8008" y="-18495"/>
                                        </p:animMotion>
                                      </p:childTnLst>
                                    </p:cTn>
                                  </p:par>
                                  <p:par>
                                    <p:cTn id="14" presetID="31" presetClass="exit" presetSubtype="0" fill="hold" nodeType="withEffect">
                                      <p:stCondLst>
                                        <p:cond delay="0"/>
                                      </p:stCondLst>
                                      <p:childTnLst>
                                        <p:anim calcmode="lin" valueType="num">
                                          <p:cBhvr>
                                            <p:cTn id="15" dur="2000"/>
                                            <p:tgtEl>
                                              <p:spTgt spid="8"/>
                                            </p:tgtEl>
                                            <p:attrNameLst>
                                              <p:attrName>ppt_w</p:attrName>
                                            </p:attrNameLst>
                                          </p:cBhvr>
                                          <p:tavLst>
                                            <p:tav tm="0">
                                              <p:val>
                                                <p:strVal val="ppt_w"/>
                                              </p:val>
                                            </p:tav>
                                            <p:tav tm="100000">
                                              <p:val>
                                                <p:fltVal val="0"/>
                                              </p:val>
                                            </p:tav>
                                          </p:tavLst>
                                        </p:anim>
                                        <p:anim calcmode="lin" valueType="num">
                                          <p:cBhvr>
                                            <p:cTn id="16" dur="2000"/>
                                            <p:tgtEl>
                                              <p:spTgt spid="8"/>
                                            </p:tgtEl>
                                            <p:attrNameLst>
                                              <p:attrName>ppt_h</p:attrName>
                                            </p:attrNameLst>
                                          </p:cBhvr>
                                          <p:tavLst>
                                            <p:tav tm="0">
                                              <p:val>
                                                <p:strVal val="ppt_h"/>
                                              </p:val>
                                            </p:tav>
                                            <p:tav tm="100000">
                                              <p:val>
                                                <p:fltVal val="0"/>
                                              </p:val>
                                            </p:tav>
                                          </p:tavLst>
                                        </p:anim>
                                        <p:anim calcmode="lin" valueType="num">
                                          <p:cBhvr>
                                            <p:cTn id="17" dur="2000"/>
                                            <p:tgtEl>
                                              <p:spTgt spid="8"/>
                                            </p:tgtEl>
                                            <p:attrNameLst>
                                              <p:attrName>style.rotation</p:attrName>
                                            </p:attrNameLst>
                                          </p:cBhvr>
                                          <p:tavLst>
                                            <p:tav tm="0">
                                              <p:val>
                                                <p:fltVal val="0"/>
                                              </p:val>
                                            </p:tav>
                                            <p:tav tm="100000">
                                              <p:val>
                                                <p:fltVal val="90"/>
                                              </p:val>
                                            </p:tav>
                                          </p:tavLst>
                                        </p:anim>
                                        <p:animEffect transition="out" filter="fade">
                                          <p:cBhvr>
                                            <p:cTn id="18" dur="2000"/>
                                            <p:tgtEl>
                                              <p:spTgt spid="8"/>
                                            </p:tgtEl>
                                          </p:cBhvr>
                                        </p:animEffect>
                                        <p:set>
                                          <p:cBhvr>
                                            <p:cTn id="19" dur="1" fill="hold">
                                              <p:stCondLst>
                                                <p:cond delay="1999"/>
                                              </p:stCondLst>
                                            </p:cTn>
                                            <p:tgtEl>
                                              <p:spTgt spid="8"/>
                                            </p:tgtEl>
                                            <p:attrNameLst>
                                              <p:attrName>style.visibility</p:attrName>
                                            </p:attrNameLst>
                                          </p:cBhvr>
                                          <p:to>
                                            <p:strVal val="hidden"/>
                                          </p:to>
                                        </p:set>
                                      </p:childTnLst>
                                    </p:cTn>
                                  </p:par>
                                  <p:par>
                                    <p:cTn id="20" presetID="10" presetClass="exit" presetSubtype="0" fill="hold" grpId="1" nodeType="withEffect">
                                      <p:stCondLst>
                                        <p:cond delay="1500"/>
                                      </p:stCondLst>
                                      <p:childTnLst>
                                        <p:animEffect transition="out" filter="fade">
                                          <p:cBhvr>
                                            <p:cTn id="21" dur="500"/>
                                            <p:tgtEl>
                                              <p:spTgt spid="24"/>
                                            </p:tgtEl>
                                          </p:cBhvr>
                                        </p:animEffect>
                                        <p:set>
                                          <p:cBhvr>
                                            <p:cTn id="22" dur="1" fill="hold">
                                              <p:stCondLst>
                                                <p:cond delay="499"/>
                                              </p:stCondLst>
                                            </p:cTn>
                                            <p:tgtEl>
                                              <p:spTgt spid="24"/>
                                            </p:tgtEl>
                                            <p:attrNameLst>
                                              <p:attrName>style.visibility</p:attrName>
                                            </p:attrNameLst>
                                          </p:cBhvr>
                                          <p:to>
                                            <p:strVal val="hidden"/>
                                          </p:to>
                                        </p:set>
                                      </p:childTnLst>
                                    </p:cTn>
                                  </p:par>
                                  <p:par>
                                    <p:cTn id="23" presetID="22" presetClass="entr" presetSubtype="4" fill="hold" nodeType="withEffect">
                                      <p:stCondLst>
                                        <p:cond delay="135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par>
                                    <p:cTn id="30" presetID="22" presetClass="entr" presetSubtype="8" fill="hold" grpId="0" nodeType="withEffect">
                                      <p:stCondLst>
                                        <p:cond delay="25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250"/>
                                            <p:tgtEl>
                                              <p:spTgt spid="19"/>
                                            </p:tgtEl>
                                          </p:cBhvr>
                                        </p:animEffect>
                                      </p:childTnLst>
                                    </p:cTn>
                                  </p:par>
                                </p:childTnLst>
                              </p:cTn>
                            </p:par>
                            <p:par>
                              <p:cTn id="33" fill="hold">
                                <p:stCondLst>
                                  <p:cond delay="3500"/>
                                </p:stCondLst>
                                <p:childTnLst>
                                  <p:par>
                                    <p:cTn id="34" presetID="22" presetClass="entr" presetSubtype="1"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up)">
                                          <p:cBhvr>
                                            <p:cTn id="36" dur="500"/>
                                            <p:tgtEl>
                                              <p:spTgt spid="23"/>
                                            </p:tgtEl>
                                          </p:cBhvr>
                                        </p:animEffect>
                                      </p:childTnLst>
                                    </p:cTn>
                                  </p:par>
                                </p:childTnLst>
                              </p:cTn>
                            </p:par>
                            <p:par>
                              <p:cTn id="37" fill="hold">
                                <p:stCondLst>
                                  <p:cond delay="4000"/>
                                </p:stCondLst>
                                <p:childTnLst>
                                  <p:par>
                                    <p:cTn id="38" presetID="37" presetClass="path" presetSubtype="0" accel="50000" fill="hold" nodeType="afterEffect">
                                      <p:stCondLst>
                                        <p:cond delay="0"/>
                                      </p:stCondLst>
                                      <p:childTnLst>
                                        <p:animMotion origin="layout" path="M 0.13946 -0.33842 C 0.11849 -0.33402 0.0418 -0.30185 0.02084 -0.23611 C -0.0138 -0.12777 -0.0039 -0.08518 -2.70833E-6 -0.00185 " pathEditMode="relative" rAng="9840000" ptsTypes="AAA">
                                          <p:cBhvr>
                                            <p:cTn id="39" dur="2000" fill="hold"/>
                                            <p:tgtEl>
                                              <p:spTgt spid="30"/>
                                            </p:tgtEl>
                                            <p:attrNameLst>
                                              <p:attrName>ppt_x</p:attrName>
                                              <p:attrName>ppt_y</p:attrName>
                                            </p:attrNameLst>
                                          </p:cBhvr>
                                          <p:rCtr x="-7005" y="16644"/>
                                        </p:animMotion>
                                      </p:childTnLst>
                                    </p:cTn>
                                  </p:par>
                                  <p:par>
                                    <p:cTn id="40" presetID="1" presetClass="exit"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hidden"/>
                                          </p:to>
                                        </p:set>
                                      </p:childTnLst>
                                    </p:cTn>
                                  </p:par>
                                  <p:par>
                                    <p:cTn id="42" presetID="31" presetClass="entr" presetSubtype="0" fill="hold" nodeType="with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p:cTn id="44" dur="2000" fill="hold"/>
                                            <p:tgtEl>
                                              <p:spTgt spid="30"/>
                                            </p:tgtEl>
                                            <p:attrNameLst>
                                              <p:attrName>ppt_w</p:attrName>
                                            </p:attrNameLst>
                                          </p:cBhvr>
                                          <p:tavLst>
                                            <p:tav tm="0">
                                              <p:val>
                                                <p:fltVal val="0"/>
                                              </p:val>
                                            </p:tav>
                                            <p:tav tm="100000">
                                              <p:val>
                                                <p:strVal val="#ppt_w"/>
                                              </p:val>
                                            </p:tav>
                                          </p:tavLst>
                                        </p:anim>
                                        <p:anim calcmode="lin" valueType="num">
                                          <p:cBhvr>
                                            <p:cTn id="45" dur="2000" fill="hold"/>
                                            <p:tgtEl>
                                              <p:spTgt spid="30"/>
                                            </p:tgtEl>
                                            <p:attrNameLst>
                                              <p:attrName>ppt_h</p:attrName>
                                            </p:attrNameLst>
                                          </p:cBhvr>
                                          <p:tavLst>
                                            <p:tav tm="0">
                                              <p:val>
                                                <p:fltVal val="0"/>
                                              </p:val>
                                            </p:tav>
                                            <p:tav tm="100000">
                                              <p:val>
                                                <p:strVal val="#ppt_h"/>
                                              </p:val>
                                            </p:tav>
                                          </p:tavLst>
                                        </p:anim>
                                        <p:anim calcmode="lin" valueType="num">
                                          <p:cBhvr>
                                            <p:cTn id="46" dur="2000" fill="hold"/>
                                            <p:tgtEl>
                                              <p:spTgt spid="30"/>
                                            </p:tgtEl>
                                            <p:attrNameLst>
                                              <p:attrName>style.rotation</p:attrName>
                                            </p:attrNameLst>
                                          </p:cBhvr>
                                          <p:tavLst>
                                            <p:tav tm="0">
                                              <p:val>
                                                <p:fltVal val="90"/>
                                              </p:val>
                                            </p:tav>
                                            <p:tav tm="100000">
                                              <p:val>
                                                <p:fltVal val="0"/>
                                              </p:val>
                                            </p:tav>
                                          </p:tavLst>
                                        </p:anim>
                                        <p:animEffect transition="in" filter="fade">
                                          <p:cBhvr>
                                            <p:cTn id="47" dur="2000"/>
                                            <p:tgtEl>
                                              <p:spTgt spid="30"/>
                                            </p:tgtEl>
                                          </p:cBhvr>
                                        </p:animEffect>
                                      </p:childTnLst>
                                    </p:cTn>
                                  </p:par>
                                  <p:par>
                                    <p:cTn id="48" presetID="10" presetClass="entr" presetSubtype="0" fill="hold" grpId="0" nodeType="withEffect">
                                      <p:stCondLst>
                                        <p:cond delay="150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animBg="1"/>
          <p:bldP spid="24" grpId="0" animBg="1"/>
          <p:bldP spid="24" grpId="1" animBg="1"/>
          <p:bldP spid="27" grpId="0" animBg="1"/>
          <p:bldP spid="31"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xmlns="" id="{F42B4874-A92B-43C3-A5F0-00590A7B860D}"/>
              </a:ext>
            </a:extLst>
          </p:cNvPr>
          <p:cNvSpPr>
            <a:spLocks noGrp="1"/>
          </p:cNvSpPr>
          <p:nvPr>
            <p:ph idx="1"/>
          </p:nvPr>
        </p:nvSpPr>
        <p:spPr>
          <a:xfrm>
            <a:off x="177013" y="877991"/>
            <a:ext cx="10515600" cy="4151210"/>
          </a:xfrm>
        </p:spPr>
        <p:txBody>
          <a:bodyPr/>
          <a:lstStyle/>
          <a:p>
            <a:pPr lvl="0"/>
            <a:r>
              <a:rPr lang="en-IN" sz="2000" dirty="0"/>
              <a:t>Biochemistry and Hormone analyser:  </a:t>
            </a:r>
          </a:p>
          <a:p>
            <a:pPr lvl="1"/>
            <a:r>
              <a:rPr lang="en-IN" sz="2000" dirty="0"/>
              <a:t>Daily QC is carried out for normal and abnormal levels </a:t>
            </a:r>
          </a:p>
          <a:p>
            <a:pPr lvl="1"/>
            <a:r>
              <a:rPr lang="en-IN" sz="2000" dirty="0"/>
              <a:t>External Inter lab Comparison done</a:t>
            </a:r>
          </a:p>
          <a:p>
            <a:pPr lvl="0"/>
            <a:r>
              <a:rPr lang="en-IN" sz="2000" dirty="0" err="1"/>
              <a:t>Hematology</a:t>
            </a:r>
            <a:r>
              <a:rPr lang="en-IN" sz="2000" dirty="0"/>
              <a:t>:  </a:t>
            </a:r>
          </a:p>
          <a:p>
            <a:pPr lvl="1"/>
            <a:r>
              <a:rPr lang="en-IN" sz="2000" dirty="0"/>
              <a:t>Daily QC is carried out for normal and abnormal levels </a:t>
            </a:r>
          </a:p>
          <a:p>
            <a:pPr lvl="1"/>
            <a:r>
              <a:rPr lang="en-IN" sz="2000" dirty="0"/>
              <a:t>External </a:t>
            </a:r>
            <a:r>
              <a:rPr lang="en-IN" sz="2000" dirty="0" err="1"/>
              <a:t>Interlab</a:t>
            </a:r>
            <a:r>
              <a:rPr lang="en-IN" sz="2000" dirty="0"/>
              <a:t> Comparison done</a:t>
            </a:r>
          </a:p>
          <a:p>
            <a:endParaRPr lang="en-IN" dirty="0"/>
          </a:p>
        </p:txBody>
      </p:sp>
      <p:sp>
        <p:nvSpPr>
          <p:cNvPr id="2" name="Title 1">
            <a:extLst>
              <a:ext uri="{FF2B5EF4-FFF2-40B4-BE49-F238E27FC236}">
                <a16:creationId xmlns:a16="http://schemas.microsoft.com/office/drawing/2014/main" xmlns="" id="{DD7BA798-AEED-47DB-A8A2-DC31F5DAE827}"/>
              </a:ext>
            </a:extLst>
          </p:cNvPr>
          <p:cNvSpPr>
            <a:spLocks noGrp="1"/>
          </p:cNvSpPr>
          <p:nvPr>
            <p:ph type="title"/>
          </p:nvPr>
        </p:nvSpPr>
        <p:spPr/>
        <p:txBody>
          <a:bodyPr/>
          <a:lstStyle/>
          <a:p>
            <a:r>
              <a:rPr lang="en-IN" dirty="0"/>
              <a:t>Quality Control</a:t>
            </a:r>
          </a:p>
        </p:txBody>
      </p:sp>
      <p:graphicFrame>
        <p:nvGraphicFramePr>
          <p:cNvPr id="5" name="Diagram 4">
            <a:extLst>
              <a:ext uri="{FF2B5EF4-FFF2-40B4-BE49-F238E27FC236}">
                <a16:creationId xmlns:a16="http://schemas.microsoft.com/office/drawing/2014/main" xmlns="" id="{A973CBAE-6063-40FB-BB04-2EB0597E4C22}"/>
              </a:ext>
            </a:extLst>
          </p:cNvPr>
          <p:cNvGraphicFramePr/>
          <p:nvPr>
            <p:extLst>
              <p:ext uri="{D42A27DB-BD31-4B8C-83A1-F6EECF244321}">
                <p14:modId xmlns:p14="http://schemas.microsoft.com/office/powerpoint/2010/main" xmlns="" val="872408281"/>
              </p:ext>
            </p:extLst>
          </p:nvPr>
        </p:nvGraphicFramePr>
        <p:xfrm>
          <a:off x="6794488" y="523082"/>
          <a:ext cx="5106199" cy="59158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35510623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Rounded Corners 21">
            <a:extLst>
              <a:ext uri="{FF2B5EF4-FFF2-40B4-BE49-F238E27FC236}">
                <a16:creationId xmlns:a16="http://schemas.microsoft.com/office/drawing/2014/main" xmlns="" id="{7D013949-44F6-4B07-9BF0-EBDE9194F5CB}"/>
              </a:ext>
            </a:extLst>
          </p:cNvPr>
          <p:cNvSpPr/>
          <p:nvPr/>
        </p:nvSpPr>
        <p:spPr>
          <a:xfrm>
            <a:off x="6740587" y="1068869"/>
            <a:ext cx="5356163" cy="4265131"/>
          </a:xfrm>
          <a:prstGeom prst="roundRect">
            <a:avLst>
              <a:gd name="adj" fmla="val 3613"/>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Rectangle: Rounded Corners 4">
            <a:extLst>
              <a:ext uri="{FF2B5EF4-FFF2-40B4-BE49-F238E27FC236}">
                <a16:creationId xmlns:a16="http://schemas.microsoft.com/office/drawing/2014/main" xmlns="" id="{5E86AF67-706E-40FA-BF7D-F281F9764AA7}"/>
              </a:ext>
            </a:extLst>
          </p:cNvPr>
          <p:cNvSpPr/>
          <p:nvPr/>
        </p:nvSpPr>
        <p:spPr>
          <a:xfrm>
            <a:off x="95250" y="1068869"/>
            <a:ext cx="6629401" cy="5503382"/>
          </a:xfrm>
          <a:prstGeom prst="roundRect">
            <a:avLst>
              <a:gd name="adj" fmla="val 3613"/>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0" name="Title 1">
            <a:extLst>
              <a:ext uri="{FF2B5EF4-FFF2-40B4-BE49-F238E27FC236}">
                <a16:creationId xmlns:a16="http://schemas.microsoft.com/office/drawing/2014/main" xmlns="" id="{540D0362-7FD2-411F-AD6E-F663820CAA54}"/>
              </a:ext>
            </a:extLst>
          </p:cNvPr>
          <p:cNvSpPr txBox="1">
            <a:spLocks/>
          </p:cNvSpPr>
          <p:nvPr/>
        </p:nvSpPr>
        <p:spPr>
          <a:xfrm>
            <a:off x="188861" y="97649"/>
            <a:ext cx="6502504" cy="709816"/>
          </a:xfrm>
          <a:prstGeom prst="rect">
            <a:avLst/>
          </a:prstGeom>
        </p:spPr>
        <p:txBody>
          <a:bodyPr/>
          <a:lstStyle>
            <a:lvl1pPr algn="l" defTabSz="914400" rtl="0" eaLnBrk="1" latinLnBrk="0" hangingPunct="1">
              <a:lnSpc>
                <a:spcPct val="90000"/>
              </a:lnSpc>
              <a:spcBef>
                <a:spcPct val="0"/>
              </a:spcBef>
              <a:buNone/>
              <a:defRPr sz="4400" kern="1200">
                <a:solidFill>
                  <a:srgbClr val="E3620B"/>
                </a:solidFill>
                <a:latin typeface="+mj-lt"/>
                <a:ea typeface="+mj-ea"/>
                <a:cs typeface="+mj-cs"/>
              </a:defRPr>
            </a:lvl1pPr>
          </a:lstStyle>
          <a:p>
            <a:r>
              <a:rPr lang="en-IN" dirty="0"/>
              <a:t>Hi-Tech lab Organization</a:t>
            </a:r>
          </a:p>
        </p:txBody>
      </p:sp>
      <p:sp>
        <p:nvSpPr>
          <p:cNvPr id="7" name="Rectangle: Rounded Corners 6">
            <a:extLst>
              <a:ext uri="{FF2B5EF4-FFF2-40B4-BE49-F238E27FC236}">
                <a16:creationId xmlns:a16="http://schemas.microsoft.com/office/drawing/2014/main" xmlns="" id="{AB7CA9A8-B885-4142-A719-BCEAEB2D24B0}"/>
              </a:ext>
            </a:extLst>
          </p:cNvPr>
          <p:cNvSpPr/>
          <p:nvPr/>
        </p:nvSpPr>
        <p:spPr>
          <a:xfrm>
            <a:off x="188860" y="1820462"/>
            <a:ext cx="3071372" cy="989350"/>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t>Medical Superintendent</a:t>
            </a:r>
          </a:p>
        </p:txBody>
      </p:sp>
      <p:sp>
        <p:nvSpPr>
          <p:cNvPr id="10" name="Rectangle: Rounded Corners 9">
            <a:extLst>
              <a:ext uri="{FF2B5EF4-FFF2-40B4-BE49-F238E27FC236}">
                <a16:creationId xmlns:a16="http://schemas.microsoft.com/office/drawing/2014/main" xmlns="" id="{1E7E8110-4257-44B5-AEA1-DFD37B85FE21}"/>
              </a:ext>
            </a:extLst>
          </p:cNvPr>
          <p:cNvSpPr/>
          <p:nvPr/>
        </p:nvSpPr>
        <p:spPr>
          <a:xfrm>
            <a:off x="3616581" y="1820462"/>
            <a:ext cx="3071372" cy="989350"/>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t>Admin Medical Officer</a:t>
            </a:r>
          </a:p>
        </p:txBody>
      </p:sp>
      <p:sp>
        <p:nvSpPr>
          <p:cNvPr id="11" name="Rectangle: Rounded Corners 10">
            <a:extLst>
              <a:ext uri="{FF2B5EF4-FFF2-40B4-BE49-F238E27FC236}">
                <a16:creationId xmlns:a16="http://schemas.microsoft.com/office/drawing/2014/main" xmlns="" id="{34369AB7-C3B5-4D7E-AB36-B14F0223EB3B}"/>
              </a:ext>
            </a:extLst>
          </p:cNvPr>
          <p:cNvSpPr/>
          <p:nvPr/>
        </p:nvSpPr>
        <p:spPr>
          <a:xfrm>
            <a:off x="188860" y="3021080"/>
            <a:ext cx="1342284" cy="98935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Pathologist</a:t>
            </a:r>
          </a:p>
        </p:txBody>
      </p:sp>
      <p:sp>
        <p:nvSpPr>
          <p:cNvPr id="12" name="Rectangle: Rounded Corners 11">
            <a:extLst>
              <a:ext uri="{FF2B5EF4-FFF2-40B4-BE49-F238E27FC236}">
                <a16:creationId xmlns:a16="http://schemas.microsoft.com/office/drawing/2014/main" xmlns="" id="{308D217D-C1C7-4FF7-99E6-E7C16CEBD07A}"/>
              </a:ext>
            </a:extLst>
          </p:cNvPr>
          <p:cNvSpPr/>
          <p:nvPr/>
        </p:nvSpPr>
        <p:spPr>
          <a:xfrm>
            <a:off x="1641112" y="3015582"/>
            <a:ext cx="1658447" cy="98935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Microbiologist</a:t>
            </a:r>
          </a:p>
        </p:txBody>
      </p:sp>
      <p:sp>
        <p:nvSpPr>
          <p:cNvPr id="13" name="Rectangle: Rounded Corners 12">
            <a:extLst>
              <a:ext uri="{FF2B5EF4-FFF2-40B4-BE49-F238E27FC236}">
                <a16:creationId xmlns:a16="http://schemas.microsoft.com/office/drawing/2014/main" xmlns="" id="{705A38A2-9192-4D7B-B0FD-1F37B0AFB5B6}"/>
              </a:ext>
            </a:extLst>
          </p:cNvPr>
          <p:cNvSpPr/>
          <p:nvPr/>
        </p:nvSpPr>
        <p:spPr>
          <a:xfrm>
            <a:off x="3409527" y="3021080"/>
            <a:ext cx="1342285" cy="98935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Biochemist</a:t>
            </a:r>
          </a:p>
        </p:txBody>
      </p:sp>
      <p:sp>
        <p:nvSpPr>
          <p:cNvPr id="14" name="Rectangle: Rounded Corners 13">
            <a:extLst>
              <a:ext uri="{FF2B5EF4-FFF2-40B4-BE49-F238E27FC236}">
                <a16:creationId xmlns:a16="http://schemas.microsoft.com/office/drawing/2014/main" xmlns="" id="{57CEF133-D662-43EC-AF41-0AA76F551E1A}"/>
              </a:ext>
            </a:extLst>
          </p:cNvPr>
          <p:cNvSpPr/>
          <p:nvPr/>
        </p:nvSpPr>
        <p:spPr>
          <a:xfrm>
            <a:off x="188860" y="4232269"/>
            <a:ext cx="6499094" cy="989350"/>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t>Senior Technician</a:t>
            </a:r>
          </a:p>
        </p:txBody>
      </p:sp>
      <p:sp>
        <p:nvSpPr>
          <p:cNvPr id="18" name="Rectangle: Rounded Corners 17">
            <a:extLst>
              <a:ext uri="{FF2B5EF4-FFF2-40B4-BE49-F238E27FC236}">
                <a16:creationId xmlns:a16="http://schemas.microsoft.com/office/drawing/2014/main" xmlns="" id="{F9C1238C-240D-4282-8AB0-7817B9DEE379}"/>
              </a:ext>
            </a:extLst>
          </p:cNvPr>
          <p:cNvSpPr/>
          <p:nvPr/>
        </p:nvSpPr>
        <p:spPr>
          <a:xfrm>
            <a:off x="188861" y="5448956"/>
            <a:ext cx="3988673" cy="98935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Junior Technicians</a:t>
            </a:r>
          </a:p>
        </p:txBody>
      </p:sp>
      <p:sp>
        <p:nvSpPr>
          <p:cNvPr id="19" name="Rectangle: Rounded Corners 18">
            <a:extLst>
              <a:ext uri="{FF2B5EF4-FFF2-40B4-BE49-F238E27FC236}">
                <a16:creationId xmlns:a16="http://schemas.microsoft.com/office/drawing/2014/main" xmlns="" id="{1C3EA03C-9A73-4D2B-B56A-DD594D5A0740}"/>
              </a:ext>
            </a:extLst>
          </p:cNvPr>
          <p:cNvSpPr/>
          <p:nvPr/>
        </p:nvSpPr>
        <p:spPr>
          <a:xfrm>
            <a:off x="4339086" y="5429529"/>
            <a:ext cx="2352277" cy="98935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Receptionist-cum-DEO</a:t>
            </a:r>
          </a:p>
        </p:txBody>
      </p:sp>
      <p:sp>
        <p:nvSpPr>
          <p:cNvPr id="15" name="Rectangle: Rounded Corners 14">
            <a:extLst>
              <a:ext uri="{FF2B5EF4-FFF2-40B4-BE49-F238E27FC236}">
                <a16:creationId xmlns:a16="http://schemas.microsoft.com/office/drawing/2014/main" xmlns="" id="{EFC04FB7-1809-4071-809A-6C9579810B00}"/>
              </a:ext>
            </a:extLst>
          </p:cNvPr>
          <p:cNvSpPr/>
          <p:nvPr/>
        </p:nvSpPr>
        <p:spPr>
          <a:xfrm>
            <a:off x="4861781" y="3007246"/>
            <a:ext cx="1826173" cy="989350"/>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t>Radiologist</a:t>
            </a:r>
          </a:p>
        </p:txBody>
      </p:sp>
      <p:sp>
        <p:nvSpPr>
          <p:cNvPr id="27" name="Rectangle: Rounded Corners 26">
            <a:extLst>
              <a:ext uri="{FF2B5EF4-FFF2-40B4-BE49-F238E27FC236}">
                <a16:creationId xmlns:a16="http://schemas.microsoft.com/office/drawing/2014/main" xmlns="" id="{217E989D-65DE-4C8A-99CF-AAA56029781D}"/>
              </a:ext>
            </a:extLst>
          </p:cNvPr>
          <p:cNvSpPr/>
          <p:nvPr/>
        </p:nvSpPr>
        <p:spPr>
          <a:xfrm>
            <a:off x="6797922" y="1820462"/>
            <a:ext cx="2470681" cy="989350"/>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t>Medical Superintendent</a:t>
            </a:r>
          </a:p>
        </p:txBody>
      </p:sp>
      <p:sp>
        <p:nvSpPr>
          <p:cNvPr id="28" name="Rectangle: Rounded Corners 27">
            <a:extLst>
              <a:ext uri="{FF2B5EF4-FFF2-40B4-BE49-F238E27FC236}">
                <a16:creationId xmlns:a16="http://schemas.microsoft.com/office/drawing/2014/main" xmlns="" id="{483737F7-82E6-46B3-A00C-85FB61FE204E}"/>
              </a:ext>
            </a:extLst>
          </p:cNvPr>
          <p:cNvSpPr/>
          <p:nvPr/>
        </p:nvSpPr>
        <p:spPr>
          <a:xfrm>
            <a:off x="9555258" y="1820462"/>
            <a:ext cx="2470681" cy="989350"/>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t>Admin Medical Officer</a:t>
            </a:r>
          </a:p>
        </p:txBody>
      </p:sp>
      <p:sp>
        <p:nvSpPr>
          <p:cNvPr id="33" name="Rectangle: Rounded Corners 32">
            <a:extLst>
              <a:ext uri="{FF2B5EF4-FFF2-40B4-BE49-F238E27FC236}">
                <a16:creationId xmlns:a16="http://schemas.microsoft.com/office/drawing/2014/main" xmlns="" id="{D425CFC6-8762-4E51-B894-D78E78EEA5FA}"/>
              </a:ext>
            </a:extLst>
          </p:cNvPr>
          <p:cNvSpPr/>
          <p:nvPr/>
        </p:nvSpPr>
        <p:spPr>
          <a:xfrm>
            <a:off x="6797922" y="4232975"/>
            <a:ext cx="3208578" cy="98935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Lab Technicians</a:t>
            </a:r>
          </a:p>
        </p:txBody>
      </p:sp>
      <p:sp>
        <p:nvSpPr>
          <p:cNvPr id="34" name="Rectangle: Rounded Corners 33">
            <a:extLst>
              <a:ext uri="{FF2B5EF4-FFF2-40B4-BE49-F238E27FC236}">
                <a16:creationId xmlns:a16="http://schemas.microsoft.com/office/drawing/2014/main" xmlns="" id="{8C9289AF-6299-4B6C-8A10-A0EA88A5D313}"/>
              </a:ext>
            </a:extLst>
          </p:cNvPr>
          <p:cNvSpPr/>
          <p:nvPr/>
        </p:nvSpPr>
        <p:spPr>
          <a:xfrm>
            <a:off x="10136456" y="4213548"/>
            <a:ext cx="1892224" cy="98935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Receptionist-cum-DEO</a:t>
            </a:r>
          </a:p>
        </p:txBody>
      </p:sp>
      <p:sp>
        <p:nvSpPr>
          <p:cNvPr id="35" name="Rectangle: Rounded Corners 34">
            <a:extLst>
              <a:ext uri="{FF2B5EF4-FFF2-40B4-BE49-F238E27FC236}">
                <a16:creationId xmlns:a16="http://schemas.microsoft.com/office/drawing/2014/main" xmlns="" id="{B79C7ED1-1041-4AEA-BE71-52DF5DD0DDC9}"/>
              </a:ext>
            </a:extLst>
          </p:cNvPr>
          <p:cNvSpPr/>
          <p:nvPr/>
        </p:nvSpPr>
        <p:spPr>
          <a:xfrm>
            <a:off x="6797923" y="3007246"/>
            <a:ext cx="5228016" cy="989350"/>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t>Radiologist</a:t>
            </a:r>
          </a:p>
        </p:txBody>
      </p:sp>
      <p:sp>
        <p:nvSpPr>
          <p:cNvPr id="4" name="TextBox 3">
            <a:extLst>
              <a:ext uri="{FF2B5EF4-FFF2-40B4-BE49-F238E27FC236}">
                <a16:creationId xmlns:a16="http://schemas.microsoft.com/office/drawing/2014/main" xmlns="" id="{BBE5F4C1-AAAB-4DE3-8886-0257FD7E2953}"/>
              </a:ext>
            </a:extLst>
          </p:cNvPr>
          <p:cNvSpPr txBox="1"/>
          <p:nvPr/>
        </p:nvSpPr>
        <p:spPr>
          <a:xfrm>
            <a:off x="1634240" y="1068868"/>
            <a:ext cx="3330637" cy="584775"/>
          </a:xfrm>
          <a:prstGeom prst="rect">
            <a:avLst/>
          </a:prstGeom>
          <a:noFill/>
        </p:spPr>
        <p:txBody>
          <a:bodyPr wrap="square" rtlCol="0">
            <a:spAutoFit/>
          </a:bodyPr>
          <a:lstStyle/>
          <a:p>
            <a:pPr algn="ctr"/>
            <a:r>
              <a:rPr lang="en-GB" sz="3200" dirty="0">
                <a:solidFill>
                  <a:srgbClr val="2C3A72"/>
                </a:solidFill>
              </a:rPr>
              <a:t>Nodal Hub</a:t>
            </a:r>
            <a:endParaRPr lang="en-IN" sz="3200" dirty="0">
              <a:solidFill>
                <a:srgbClr val="2C3A72"/>
              </a:solidFill>
            </a:endParaRPr>
          </a:p>
        </p:txBody>
      </p:sp>
      <p:sp>
        <p:nvSpPr>
          <p:cNvPr id="36" name="TextBox 35">
            <a:extLst>
              <a:ext uri="{FF2B5EF4-FFF2-40B4-BE49-F238E27FC236}">
                <a16:creationId xmlns:a16="http://schemas.microsoft.com/office/drawing/2014/main" xmlns="" id="{F77CDA4A-1C6C-43C9-AC16-81E98A65FB2B}"/>
              </a:ext>
            </a:extLst>
          </p:cNvPr>
          <p:cNvSpPr txBox="1"/>
          <p:nvPr/>
        </p:nvSpPr>
        <p:spPr>
          <a:xfrm>
            <a:off x="7603284" y="1068868"/>
            <a:ext cx="3330637" cy="584775"/>
          </a:xfrm>
          <a:prstGeom prst="rect">
            <a:avLst/>
          </a:prstGeom>
          <a:noFill/>
        </p:spPr>
        <p:txBody>
          <a:bodyPr wrap="square" rtlCol="0">
            <a:spAutoFit/>
          </a:bodyPr>
          <a:lstStyle/>
          <a:p>
            <a:pPr algn="ctr"/>
            <a:r>
              <a:rPr lang="en-GB" sz="3200" dirty="0">
                <a:solidFill>
                  <a:srgbClr val="ED7D31"/>
                </a:solidFill>
              </a:rPr>
              <a:t>Sister Hubs</a:t>
            </a:r>
            <a:endParaRPr lang="en-IN" sz="3200" dirty="0">
              <a:solidFill>
                <a:srgbClr val="ED7D31"/>
              </a:solidFill>
            </a:endParaRPr>
          </a:p>
        </p:txBody>
      </p:sp>
      <p:sp>
        <p:nvSpPr>
          <p:cNvPr id="6" name="Rectangle: Rounded Corners 5">
            <a:extLst>
              <a:ext uri="{FF2B5EF4-FFF2-40B4-BE49-F238E27FC236}">
                <a16:creationId xmlns:a16="http://schemas.microsoft.com/office/drawing/2014/main" xmlns="" id="{EED5847B-B516-41E6-ADB8-F8B3F64468EB}"/>
              </a:ext>
            </a:extLst>
          </p:cNvPr>
          <p:cNvSpPr/>
          <p:nvPr/>
        </p:nvSpPr>
        <p:spPr>
          <a:xfrm>
            <a:off x="7429500" y="5657850"/>
            <a:ext cx="742950" cy="427743"/>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4" name="Rectangle: Rounded Corners 23">
            <a:extLst>
              <a:ext uri="{FF2B5EF4-FFF2-40B4-BE49-F238E27FC236}">
                <a16:creationId xmlns:a16="http://schemas.microsoft.com/office/drawing/2014/main" xmlns="" id="{6B633460-A95E-4788-B3A5-3D206852F940}"/>
              </a:ext>
            </a:extLst>
          </p:cNvPr>
          <p:cNvSpPr/>
          <p:nvPr/>
        </p:nvSpPr>
        <p:spPr>
          <a:xfrm>
            <a:off x="7429500" y="6224434"/>
            <a:ext cx="742950" cy="427743"/>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TextBox 7">
            <a:extLst>
              <a:ext uri="{FF2B5EF4-FFF2-40B4-BE49-F238E27FC236}">
                <a16:creationId xmlns:a16="http://schemas.microsoft.com/office/drawing/2014/main" xmlns="" id="{57230285-291F-487C-B48B-5916C02F9784}"/>
              </a:ext>
            </a:extLst>
          </p:cNvPr>
          <p:cNvSpPr txBox="1"/>
          <p:nvPr/>
        </p:nvSpPr>
        <p:spPr>
          <a:xfrm>
            <a:off x="8763000" y="5788830"/>
            <a:ext cx="835485" cy="369332"/>
          </a:xfrm>
          <a:prstGeom prst="rect">
            <a:avLst/>
          </a:prstGeom>
          <a:noFill/>
        </p:spPr>
        <p:txBody>
          <a:bodyPr wrap="none" rtlCol="0">
            <a:spAutoFit/>
          </a:bodyPr>
          <a:lstStyle/>
          <a:p>
            <a:r>
              <a:rPr lang="en-IN" b="1" dirty="0"/>
              <a:t>NUHM</a:t>
            </a:r>
          </a:p>
        </p:txBody>
      </p:sp>
      <p:sp>
        <p:nvSpPr>
          <p:cNvPr id="26" name="TextBox 25">
            <a:extLst>
              <a:ext uri="{FF2B5EF4-FFF2-40B4-BE49-F238E27FC236}">
                <a16:creationId xmlns:a16="http://schemas.microsoft.com/office/drawing/2014/main" xmlns="" id="{5B44B997-8493-420F-B7F8-97E618EF7D10}"/>
              </a:ext>
            </a:extLst>
          </p:cNvPr>
          <p:cNvSpPr txBox="1"/>
          <p:nvPr/>
        </p:nvSpPr>
        <p:spPr>
          <a:xfrm>
            <a:off x="8763000" y="6282876"/>
            <a:ext cx="769763" cy="369332"/>
          </a:xfrm>
          <a:prstGeom prst="rect">
            <a:avLst/>
          </a:prstGeom>
          <a:noFill/>
        </p:spPr>
        <p:txBody>
          <a:bodyPr wrap="none" rtlCol="0">
            <a:spAutoFit/>
          </a:bodyPr>
          <a:lstStyle/>
          <a:p>
            <a:r>
              <a:rPr lang="en-IN" b="1" dirty="0"/>
              <a:t>BBMP</a:t>
            </a:r>
          </a:p>
        </p:txBody>
      </p:sp>
    </p:spTree>
    <p:extLst>
      <p:ext uri="{BB962C8B-B14F-4D97-AF65-F5344CB8AC3E}">
        <p14:creationId xmlns:p14="http://schemas.microsoft.com/office/powerpoint/2010/main" xmlns="" val="42535419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F8A730-8739-4633-8289-93F94CFAD6D7}"/>
              </a:ext>
            </a:extLst>
          </p:cNvPr>
          <p:cNvSpPr>
            <a:spLocks noGrp="1"/>
          </p:cNvSpPr>
          <p:nvPr>
            <p:ph type="title"/>
          </p:nvPr>
        </p:nvSpPr>
        <p:spPr/>
        <p:txBody>
          <a:bodyPr/>
          <a:lstStyle/>
          <a:p>
            <a:r>
              <a:rPr lang="en-IN" dirty="0"/>
              <a:t>Services</a:t>
            </a:r>
          </a:p>
        </p:txBody>
      </p:sp>
      <p:graphicFrame>
        <p:nvGraphicFramePr>
          <p:cNvPr id="5" name="Content Placeholder 4">
            <a:extLst>
              <a:ext uri="{FF2B5EF4-FFF2-40B4-BE49-F238E27FC236}">
                <a16:creationId xmlns:a16="http://schemas.microsoft.com/office/drawing/2014/main" xmlns="" id="{6E6B486B-C25B-4B26-BA34-4FF7E686535C}"/>
              </a:ext>
            </a:extLst>
          </p:cNvPr>
          <p:cNvGraphicFramePr>
            <a:graphicFrameLocks noGrp="1"/>
          </p:cNvGraphicFramePr>
          <p:nvPr>
            <p:ph idx="1"/>
            <p:extLst>
              <p:ext uri="{D42A27DB-BD31-4B8C-83A1-F6EECF244321}">
                <p14:modId xmlns:p14="http://schemas.microsoft.com/office/powerpoint/2010/main" xmlns="" val="2731995102"/>
              </p:ext>
            </p:extLst>
          </p:nvPr>
        </p:nvGraphicFramePr>
        <p:xfrm>
          <a:off x="177800" y="877888"/>
          <a:ext cx="11837187" cy="4731105"/>
        </p:xfrm>
        <a:graphic>
          <a:graphicData uri="http://schemas.openxmlformats.org/drawingml/2006/table">
            <a:tbl>
              <a:tblPr firstRow="1" bandRow="1">
                <a:tableStyleId>{00A15C55-8517-42AA-B614-E9B94910E393}</a:tableStyleId>
              </a:tblPr>
              <a:tblGrid>
                <a:gridCol w="3945729">
                  <a:extLst>
                    <a:ext uri="{9D8B030D-6E8A-4147-A177-3AD203B41FA5}">
                      <a16:colId xmlns:a16="http://schemas.microsoft.com/office/drawing/2014/main" xmlns="" val="3777966735"/>
                    </a:ext>
                  </a:extLst>
                </a:gridCol>
                <a:gridCol w="3945729">
                  <a:extLst>
                    <a:ext uri="{9D8B030D-6E8A-4147-A177-3AD203B41FA5}">
                      <a16:colId xmlns:a16="http://schemas.microsoft.com/office/drawing/2014/main" xmlns="" val="1545408794"/>
                    </a:ext>
                  </a:extLst>
                </a:gridCol>
                <a:gridCol w="3945729">
                  <a:extLst>
                    <a:ext uri="{9D8B030D-6E8A-4147-A177-3AD203B41FA5}">
                      <a16:colId xmlns:a16="http://schemas.microsoft.com/office/drawing/2014/main" xmlns="" val="3812914873"/>
                    </a:ext>
                  </a:extLst>
                </a:gridCol>
              </a:tblGrid>
              <a:tr h="493712">
                <a:tc>
                  <a:txBody>
                    <a:bodyPr/>
                    <a:lstStyle/>
                    <a:p>
                      <a:r>
                        <a:rPr lang="en-IN" dirty="0"/>
                        <a:t>Speciality</a:t>
                      </a:r>
                    </a:p>
                  </a:txBody>
                  <a:tcPr/>
                </a:tc>
                <a:tc>
                  <a:txBody>
                    <a:bodyPr/>
                    <a:lstStyle/>
                    <a:p>
                      <a:r>
                        <a:rPr lang="en-IN" dirty="0"/>
                        <a:t>Hi-Tech lab</a:t>
                      </a:r>
                    </a:p>
                  </a:txBody>
                  <a:tcPr/>
                </a:tc>
                <a:tc>
                  <a:txBody>
                    <a:bodyPr/>
                    <a:lstStyle/>
                    <a:p>
                      <a:r>
                        <a:rPr lang="en-IN" dirty="0"/>
                        <a:t>UPHC</a:t>
                      </a:r>
                    </a:p>
                  </a:txBody>
                  <a:tcPr/>
                </a:tc>
                <a:extLst>
                  <a:ext uri="{0D108BD9-81ED-4DB2-BD59-A6C34878D82A}">
                    <a16:rowId xmlns:a16="http://schemas.microsoft.com/office/drawing/2014/main" xmlns="" val="1494376842"/>
                  </a:ext>
                </a:extLst>
              </a:tr>
              <a:tr h="643887">
                <a:tc>
                  <a:txBody>
                    <a:bodyPr/>
                    <a:lstStyle/>
                    <a:p>
                      <a:r>
                        <a:rPr lang="en-IN" b="1" dirty="0"/>
                        <a:t>Haematology</a:t>
                      </a:r>
                    </a:p>
                  </a:txBody>
                  <a:tcPr/>
                </a:tc>
                <a:tc>
                  <a:txBody>
                    <a:bodyPr/>
                    <a:lstStyle/>
                    <a:p>
                      <a:r>
                        <a:rPr lang="en-IN" b="1" dirty="0"/>
                        <a:t>25 parameters</a:t>
                      </a:r>
                      <a:r>
                        <a:rPr lang="en-IN" dirty="0"/>
                        <a:t>, with tests ranging from CBC to APTT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b="1" dirty="0"/>
                        <a:t>2 types</a:t>
                      </a:r>
                      <a:endParaRPr lang="en-IN" dirty="0"/>
                    </a:p>
                  </a:txBody>
                  <a:tcPr/>
                </a:tc>
                <a:extLst>
                  <a:ext uri="{0D108BD9-81ED-4DB2-BD59-A6C34878D82A}">
                    <a16:rowId xmlns:a16="http://schemas.microsoft.com/office/drawing/2014/main" xmlns="" val="2715463692"/>
                  </a:ext>
                </a:extLst>
              </a:tr>
              <a:tr h="373045">
                <a:tc>
                  <a:txBody>
                    <a:bodyPr/>
                    <a:lstStyle/>
                    <a:p>
                      <a:r>
                        <a:rPr lang="en-IN" b="1" dirty="0"/>
                        <a:t>Biochemistry</a:t>
                      </a:r>
                    </a:p>
                  </a:txBody>
                  <a:tcPr/>
                </a:tc>
                <a:tc>
                  <a:txBody>
                    <a:bodyPr/>
                    <a:lstStyle/>
                    <a:p>
                      <a:r>
                        <a:rPr lang="en-IN" b="1" dirty="0"/>
                        <a:t>24 tests </a:t>
                      </a:r>
                      <a:r>
                        <a:rPr lang="en-IN" dirty="0"/>
                        <a:t>with hormone analysis</a:t>
                      </a:r>
                    </a:p>
                  </a:txBody>
                  <a:tcPr/>
                </a:tc>
                <a:tc>
                  <a:txBody>
                    <a:bodyPr/>
                    <a:lstStyle/>
                    <a:p>
                      <a:r>
                        <a:rPr lang="en-IN" b="1" dirty="0"/>
                        <a:t>10 types</a:t>
                      </a:r>
                      <a:r>
                        <a:rPr lang="en-IN" dirty="0"/>
                        <a:t>, by semi-autoanalyzer</a:t>
                      </a:r>
                    </a:p>
                  </a:txBody>
                  <a:tcPr/>
                </a:tc>
                <a:extLst>
                  <a:ext uri="{0D108BD9-81ED-4DB2-BD59-A6C34878D82A}">
                    <a16:rowId xmlns:a16="http://schemas.microsoft.com/office/drawing/2014/main" xmlns="" val="4039047723"/>
                  </a:ext>
                </a:extLst>
              </a:tr>
              <a:tr h="643887">
                <a:tc>
                  <a:txBody>
                    <a:bodyPr/>
                    <a:lstStyle/>
                    <a:p>
                      <a:r>
                        <a:rPr lang="en-IN" b="1" dirty="0"/>
                        <a:t>Microbiology</a:t>
                      </a:r>
                    </a:p>
                  </a:txBody>
                  <a:tcPr/>
                </a:tc>
                <a:tc>
                  <a:txBody>
                    <a:bodyPr/>
                    <a:lstStyle/>
                    <a:p>
                      <a:r>
                        <a:rPr lang="en-IN" b="1" dirty="0"/>
                        <a:t>13 types</a:t>
                      </a:r>
                      <a:r>
                        <a:rPr lang="en-IN" dirty="0"/>
                        <a:t>, with tests like KOH mount and culture and sensitivity facility</a:t>
                      </a:r>
                    </a:p>
                  </a:txBody>
                  <a:tcPr/>
                </a:tc>
                <a:tc>
                  <a:txBody>
                    <a:bodyPr/>
                    <a:lstStyle/>
                    <a:p>
                      <a:r>
                        <a:rPr lang="en-IN" b="1" dirty="0"/>
                        <a:t>5 types</a:t>
                      </a:r>
                      <a:r>
                        <a:rPr lang="en-IN" dirty="0"/>
                        <a:t>, including malaria rapid test kits</a:t>
                      </a:r>
                    </a:p>
                  </a:txBody>
                  <a:tcPr/>
                </a:tc>
                <a:extLst>
                  <a:ext uri="{0D108BD9-81ED-4DB2-BD59-A6C34878D82A}">
                    <a16:rowId xmlns:a16="http://schemas.microsoft.com/office/drawing/2014/main" xmlns="" val="2171407406"/>
                  </a:ext>
                </a:extLst>
              </a:tr>
              <a:tr h="643887">
                <a:tc>
                  <a:txBody>
                    <a:bodyPr/>
                    <a:lstStyle/>
                    <a:p>
                      <a:r>
                        <a:rPr lang="en-IN" b="1" dirty="0"/>
                        <a:t>Cytology</a:t>
                      </a:r>
                    </a:p>
                  </a:txBody>
                  <a:tcPr/>
                </a:tc>
                <a:tc>
                  <a:txBody>
                    <a:bodyPr/>
                    <a:lstStyle/>
                    <a:p>
                      <a:r>
                        <a:rPr lang="en-IN" b="1" dirty="0"/>
                        <a:t>3 tests</a:t>
                      </a:r>
                      <a:r>
                        <a:rPr lang="en-IN" dirty="0"/>
                        <a:t>, Pap smear, endometrial smear and FNAC</a:t>
                      </a:r>
                    </a:p>
                  </a:txBody>
                  <a:tcPr/>
                </a:tc>
                <a:tc>
                  <a:txBody>
                    <a:bodyPr/>
                    <a:lstStyle/>
                    <a:p>
                      <a:r>
                        <a:rPr lang="en-IN" dirty="0"/>
                        <a:t>-</a:t>
                      </a:r>
                    </a:p>
                  </a:txBody>
                  <a:tcPr/>
                </a:tc>
                <a:extLst>
                  <a:ext uri="{0D108BD9-81ED-4DB2-BD59-A6C34878D82A}">
                    <a16:rowId xmlns:a16="http://schemas.microsoft.com/office/drawing/2014/main" xmlns="" val="96316637"/>
                  </a:ext>
                </a:extLst>
              </a:tr>
              <a:tr h="643887">
                <a:tc>
                  <a:txBody>
                    <a:bodyPr/>
                    <a:lstStyle/>
                    <a:p>
                      <a:r>
                        <a:rPr lang="en-IN" b="1" dirty="0"/>
                        <a:t>Serology</a:t>
                      </a:r>
                    </a:p>
                  </a:txBody>
                  <a:tcPr/>
                </a:tc>
                <a:tc>
                  <a:txBody>
                    <a:bodyPr/>
                    <a:lstStyle/>
                    <a:p>
                      <a:r>
                        <a:rPr lang="en-IN" b="1" dirty="0"/>
                        <a:t>10 types</a:t>
                      </a:r>
                      <a:r>
                        <a:rPr lang="en-IN" dirty="0"/>
                        <a:t>, with tests like Dengue NS1 and ASO titre</a:t>
                      </a:r>
                    </a:p>
                  </a:txBody>
                  <a:tcPr/>
                </a:tc>
                <a:tc>
                  <a:txBody>
                    <a:bodyPr/>
                    <a:lstStyle/>
                    <a:p>
                      <a:r>
                        <a:rPr lang="en-IN" b="1" dirty="0"/>
                        <a:t>5 types</a:t>
                      </a:r>
                    </a:p>
                  </a:txBody>
                  <a:tcPr/>
                </a:tc>
                <a:extLst>
                  <a:ext uri="{0D108BD9-81ED-4DB2-BD59-A6C34878D82A}">
                    <a16:rowId xmlns:a16="http://schemas.microsoft.com/office/drawing/2014/main" xmlns="" val="1888778840"/>
                  </a:ext>
                </a:extLst>
              </a:tr>
              <a:tr h="644400">
                <a:tc>
                  <a:txBody>
                    <a:bodyPr/>
                    <a:lstStyle/>
                    <a:p>
                      <a:r>
                        <a:rPr lang="en-IN" b="1" dirty="0"/>
                        <a:t>Radiology</a:t>
                      </a:r>
                    </a:p>
                  </a:txBody>
                  <a:tcPr/>
                </a:tc>
                <a:tc>
                  <a:txBody>
                    <a:bodyPr/>
                    <a:lstStyle/>
                    <a:p>
                      <a:r>
                        <a:rPr lang="en-IN" dirty="0"/>
                        <a:t>Mammography, Digital X Ray, USG</a:t>
                      </a:r>
                    </a:p>
                  </a:txBody>
                  <a:tcPr/>
                </a:tc>
                <a:tc>
                  <a:txBody>
                    <a:bodyPr/>
                    <a:lstStyle/>
                    <a:p>
                      <a:r>
                        <a:rPr lang="en-IN" dirty="0"/>
                        <a:t>-</a:t>
                      </a:r>
                    </a:p>
                  </a:txBody>
                  <a:tcPr/>
                </a:tc>
                <a:extLst>
                  <a:ext uri="{0D108BD9-81ED-4DB2-BD59-A6C34878D82A}">
                    <a16:rowId xmlns:a16="http://schemas.microsoft.com/office/drawing/2014/main" xmlns="" val="710708441"/>
                  </a:ext>
                </a:extLst>
              </a:tr>
              <a:tr h="644400">
                <a:tc>
                  <a:txBody>
                    <a:bodyPr/>
                    <a:lstStyle/>
                    <a:p>
                      <a:r>
                        <a:rPr lang="en-IN" b="1" dirty="0"/>
                        <a:t>Cardio-diagnostics</a:t>
                      </a:r>
                    </a:p>
                  </a:txBody>
                  <a:tcPr/>
                </a:tc>
                <a:tc>
                  <a:txBody>
                    <a:bodyPr/>
                    <a:lstStyle/>
                    <a:p>
                      <a:r>
                        <a:rPr lang="en-IN" dirty="0"/>
                        <a:t>ECG, 2D ECHO, Treadmill test</a:t>
                      </a:r>
                    </a:p>
                  </a:txBody>
                  <a:tcPr/>
                </a:tc>
                <a:tc>
                  <a:txBody>
                    <a:bodyPr/>
                    <a:lstStyle/>
                    <a:p>
                      <a:r>
                        <a:rPr lang="en-IN" dirty="0"/>
                        <a:t>-</a:t>
                      </a:r>
                    </a:p>
                  </a:txBody>
                  <a:tcPr/>
                </a:tc>
                <a:extLst>
                  <a:ext uri="{0D108BD9-81ED-4DB2-BD59-A6C34878D82A}">
                    <a16:rowId xmlns:a16="http://schemas.microsoft.com/office/drawing/2014/main" xmlns="" val="2047827546"/>
                  </a:ext>
                </a:extLst>
              </a:tr>
            </a:tbl>
          </a:graphicData>
        </a:graphic>
      </p:graphicFrame>
      <p:sp>
        <p:nvSpPr>
          <p:cNvPr id="3" name="Rectangle: Rounded Corners 2">
            <a:extLst>
              <a:ext uri="{FF2B5EF4-FFF2-40B4-BE49-F238E27FC236}">
                <a16:creationId xmlns:a16="http://schemas.microsoft.com/office/drawing/2014/main" xmlns="" id="{CEE766F3-ADDC-452D-A774-E1ACDFF69AA6}"/>
              </a:ext>
            </a:extLst>
          </p:cNvPr>
          <p:cNvSpPr/>
          <p:nvPr/>
        </p:nvSpPr>
        <p:spPr>
          <a:xfrm>
            <a:off x="177012" y="5888428"/>
            <a:ext cx="3452400" cy="709816"/>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t>85 parameters at Hi-Tech labs</a:t>
            </a:r>
          </a:p>
        </p:txBody>
      </p:sp>
      <p:sp>
        <p:nvSpPr>
          <p:cNvPr id="6" name="Rectangle: Rounded Corners 5">
            <a:extLst>
              <a:ext uri="{FF2B5EF4-FFF2-40B4-BE49-F238E27FC236}">
                <a16:creationId xmlns:a16="http://schemas.microsoft.com/office/drawing/2014/main" xmlns="" id="{B3397ACA-A21D-4995-80A6-9C3BF6AC26F7}"/>
              </a:ext>
            </a:extLst>
          </p:cNvPr>
          <p:cNvSpPr/>
          <p:nvPr/>
        </p:nvSpPr>
        <p:spPr>
          <a:xfrm>
            <a:off x="3875018" y="5888428"/>
            <a:ext cx="3451990" cy="709816"/>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t>22 parameters at UPHCs</a:t>
            </a:r>
          </a:p>
        </p:txBody>
      </p:sp>
      <p:sp>
        <p:nvSpPr>
          <p:cNvPr id="7" name="Rectangle: Rounded Corners 6">
            <a:extLst>
              <a:ext uri="{FF2B5EF4-FFF2-40B4-BE49-F238E27FC236}">
                <a16:creationId xmlns:a16="http://schemas.microsoft.com/office/drawing/2014/main" xmlns="" id="{AC02AF7E-BDE4-4B2D-AE2C-5F0744200246}"/>
              </a:ext>
            </a:extLst>
          </p:cNvPr>
          <p:cNvSpPr/>
          <p:nvPr/>
        </p:nvSpPr>
        <p:spPr>
          <a:xfrm>
            <a:off x="8858250" y="5888428"/>
            <a:ext cx="3156737" cy="709816"/>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spc="300" dirty="0">
                <a:latin typeface="Bernard MT Condensed" panose="02050806060905020404" pitchFamily="18" charset="0"/>
                <a:cs typeface="Aharoni" panose="02010803020104030203" pitchFamily="2" charset="-79"/>
              </a:rPr>
              <a:t>Total 107 parameters</a:t>
            </a:r>
          </a:p>
        </p:txBody>
      </p:sp>
    </p:spTree>
    <p:extLst>
      <p:ext uri="{BB962C8B-B14F-4D97-AF65-F5344CB8AC3E}">
        <p14:creationId xmlns:p14="http://schemas.microsoft.com/office/powerpoint/2010/main" xmlns="" val="35226823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2FBA1F2-3673-4C88-9594-734E41071FBD}"/>
              </a:ext>
            </a:extLst>
          </p:cNvPr>
          <p:cNvSpPr>
            <a:spLocks noGrp="1"/>
          </p:cNvSpPr>
          <p:nvPr>
            <p:ph type="title"/>
          </p:nvPr>
        </p:nvSpPr>
        <p:spPr>
          <a:xfrm>
            <a:off x="177012" y="15774"/>
            <a:ext cx="10515600" cy="709816"/>
          </a:xfrm>
        </p:spPr>
        <p:txBody>
          <a:bodyPr/>
          <a:lstStyle/>
          <a:p>
            <a:r>
              <a:rPr lang="en-GB" dirty="0" err="1"/>
              <a:t>Equipments</a:t>
            </a:r>
            <a:r>
              <a:rPr lang="en-GB" dirty="0"/>
              <a:t> distribution in Hi-Tech lab</a:t>
            </a:r>
            <a:endParaRPr lang="en-IN" dirty="0"/>
          </a:p>
        </p:txBody>
      </p:sp>
      <p:sp>
        <p:nvSpPr>
          <p:cNvPr id="5" name="Content Placeholder 4">
            <a:extLst>
              <a:ext uri="{FF2B5EF4-FFF2-40B4-BE49-F238E27FC236}">
                <a16:creationId xmlns:a16="http://schemas.microsoft.com/office/drawing/2014/main" xmlns="" id="{494F074A-C000-4CC9-BD1D-8B592EE34B06}"/>
              </a:ext>
            </a:extLst>
          </p:cNvPr>
          <p:cNvSpPr>
            <a:spLocks noGrp="1"/>
          </p:cNvSpPr>
          <p:nvPr>
            <p:ph sz="half" idx="1"/>
          </p:nvPr>
        </p:nvSpPr>
        <p:spPr>
          <a:xfrm>
            <a:off x="292100" y="801790"/>
            <a:ext cx="5828512" cy="4592912"/>
          </a:xfrm>
        </p:spPr>
        <p:txBody>
          <a:bodyPr>
            <a:normAutofit fontScale="85000" lnSpcReduction="20000"/>
          </a:bodyPr>
          <a:lstStyle/>
          <a:p>
            <a:pPr marL="0" indent="0">
              <a:buNone/>
            </a:pPr>
            <a:r>
              <a:rPr lang="en-IN" b="1" u="sng" dirty="0"/>
              <a:t>Nodal UCHC: </a:t>
            </a:r>
            <a:endParaRPr lang="en-US" b="1" dirty="0"/>
          </a:p>
          <a:p>
            <a:r>
              <a:rPr lang="en-IN" dirty="0"/>
              <a:t>Fully automated biochemistry analyser</a:t>
            </a:r>
            <a:endParaRPr lang="en-US" dirty="0"/>
          </a:p>
          <a:p>
            <a:r>
              <a:rPr lang="en-IN" dirty="0"/>
              <a:t>Haematology Analyser, 5-part differential</a:t>
            </a:r>
          </a:p>
          <a:p>
            <a:r>
              <a:rPr lang="en-IN" dirty="0"/>
              <a:t>Hormone analyser</a:t>
            </a:r>
          </a:p>
          <a:p>
            <a:r>
              <a:rPr lang="en-IN" dirty="0"/>
              <a:t>ELISA reader and washer</a:t>
            </a:r>
          </a:p>
          <a:p>
            <a:r>
              <a:rPr lang="en-IN" dirty="0"/>
              <a:t>Radiology:</a:t>
            </a:r>
          </a:p>
          <a:p>
            <a:pPr lvl="1"/>
            <a:r>
              <a:rPr lang="en-IN" dirty="0"/>
              <a:t>Mammograph</a:t>
            </a:r>
          </a:p>
          <a:p>
            <a:pPr lvl="1"/>
            <a:r>
              <a:rPr lang="en-IN" dirty="0"/>
              <a:t>Digital X Ray</a:t>
            </a:r>
          </a:p>
          <a:p>
            <a:pPr lvl="1"/>
            <a:r>
              <a:rPr lang="en-IN" dirty="0" err="1"/>
              <a:t>Ultrasonograph</a:t>
            </a:r>
            <a:endParaRPr lang="en-IN" dirty="0"/>
          </a:p>
          <a:p>
            <a:r>
              <a:rPr lang="en-IN" dirty="0"/>
              <a:t>Cardio-diagnostics</a:t>
            </a:r>
          </a:p>
          <a:p>
            <a:pPr lvl="1"/>
            <a:r>
              <a:rPr lang="en-IN" dirty="0"/>
              <a:t>2D ECHO</a:t>
            </a:r>
          </a:p>
          <a:p>
            <a:pPr lvl="1"/>
            <a:r>
              <a:rPr lang="en-IN" dirty="0"/>
              <a:t>Treadmill test</a:t>
            </a:r>
          </a:p>
          <a:p>
            <a:pPr lvl="1"/>
            <a:r>
              <a:rPr lang="en-IN" dirty="0"/>
              <a:t>ECG</a:t>
            </a:r>
          </a:p>
          <a:p>
            <a:endParaRPr lang="en-US" dirty="0"/>
          </a:p>
        </p:txBody>
      </p:sp>
      <p:sp>
        <p:nvSpPr>
          <p:cNvPr id="6" name="Content Placeholder 5">
            <a:extLst>
              <a:ext uri="{FF2B5EF4-FFF2-40B4-BE49-F238E27FC236}">
                <a16:creationId xmlns:a16="http://schemas.microsoft.com/office/drawing/2014/main" xmlns="" id="{E71EE0F6-474D-4A97-96F6-E5470D0AA468}"/>
              </a:ext>
            </a:extLst>
          </p:cNvPr>
          <p:cNvSpPr>
            <a:spLocks noGrp="1"/>
          </p:cNvSpPr>
          <p:nvPr>
            <p:ph sz="half" idx="2"/>
          </p:nvPr>
        </p:nvSpPr>
        <p:spPr>
          <a:xfrm>
            <a:off x="6120612" y="782740"/>
            <a:ext cx="6146012" cy="2157310"/>
          </a:xfrm>
        </p:spPr>
        <p:txBody>
          <a:bodyPr>
            <a:normAutofit fontScale="85000" lnSpcReduction="20000"/>
          </a:bodyPr>
          <a:lstStyle/>
          <a:p>
            <a:pPr marL="0" indent="0">
              <a:buNone/>
            </a:pPr>
            <a:r>
              <a:rPr lang="en-IN" b="1" u="sng" dirty="0"/>
              <a:t>All other 5 UCHC:</a:t>
            </a:r>
            <a:endParaRPr lang="en-IN" u="sng" dirty="0"/>
          </a:p>
          <a:p>
            <a:r>
              <a:rPr lang="en-IN" dirty="0"/>
              <a:t>Fully automated biochemistry analyser</a:t>
            </a:r>
            <a:endParaRPr lang="en-US" dirty="0"/>
          </a:p>
          <a:p>
            <a:r>
              <a:rPr lang="en-IN" dirty="0"/>
              <a:t>Haematology Analyser, 3part differential </a:t>
            </a:r>
            <a:endParaRPr lang="en-US" dirty="0"/>
          </a:p>
        </p:txBody>
      </p:sp>
      <p:sp>
        <p:nvSpPr>
          <p:cNvPr id="7" name="TextBox 6">
            <a:extLst>
              <a:ext uri="{FF2B5EF4-FFF2-40B4-BE49-F238E27FC236}">
                <a16:creationId xmlns:a16="http://schemas.microsoft.com/office/drawing/2014/main" xmlns="" id="{153769A2-0535-4C54-B625-E72FF9E1A60F}"/>
              </a:ext>
            </a:extLst>
          </p:cNvPr>
          <p:cNvSpPr txBox="1"/>
          <p:nvPr/>
        </p:nvSpPr>
        <p:spPr>
          <a:xfrm>
            <a:off x="2844800" y="5233258"/>
            <a:ext cx="9258300" cy="1200329"/>
          </a:xfrm>
          <a:prstGeom prst="rect">
            <a:avLst/>
          </a:prstGeom>
          <a:noFill/>
        </p:spPr>
        <p:txBody>
          <a:bodyPr wrap="square" rtlCol="0">
            <a:spAutoFit/>
          </a:bodyPr>
          <a:lstStyle/>
          <a:p>
            <a:pPr marL="285750" indent="-285750">
              <a:buFont typeface="Arial" panose="020B0604020202020204" pitchFamily="34" charset="0"/>
              <a:buChar char="•"/>
            </a:pPr>
            <a:r>
              <a:rPr lang="en-IN" sz="2400" dirty="0"/>
              <a:t>Electrolyte Analyser</a:t>
            </a:r>
            <a:endParaRPr lang="en-US" sz="2400" dirty="0"/>
          </a:p>
          <a:p>
            <a:pPr marL="285750" indent="-285750">
              <a:buFont typeface="Arial" panose="020B0604020202020204" pitchFamily="34" charset="0"/>
              <a:buChar char="•"/>
            </a:pPr>
            <a:r>
              <a:rPr lang="en-IN" sz="2400" dirty="0"/>
              <a:t>Urine analyser</a:t>
            </a:r>
            <a:endParaRPr lang="en-US" sz="2400" dirty="0"/>
          </a:p>
          <a:p>
            <a:pPr marL="285750" indent="-285750">
              <a:buFont typeface="Arial" panose="020B0604020202020204" pitchFamily="34" charset="0"/>
              <a:buChar char="•"/>
            </a:pPr>
            <a:r>
              <a:rPr lang="en-IN" sz="2400" dirty="0"/>
              <a:t>Four clot Coagulometer</a:t>
            </a:r>
            <a:endParaRPr lang="en-US" sz="2400" dirty="0"/>
          </a:p>
        </p:txBody>
      </p:sp>
      <p:cxnSp>
        <p:nvCxnSpPr>
          <p:cNvPr id="9" name="Straight Connector 8">
            <a:extLst>
              <a:ext uri="{FF2B5EF4-FFF2-40B4-BE49-F238E27FC236}">
                <a16:creationId xmlns:a16="http://schemas.microsoft.com/office/drawing/2014/main" xmlns="" id="{2AC94EDA-A624-43C6-AF59-92DAFE498093}"/>
              </a:ext>
            </a:extLst>
          </p:cNvPr>
          <p:cNvCxnSpPr>
            <a:cxnSpLocks/>
          </p:cNvCxnSpPr>
          <p:nvPr/>
        </p:nvCxnSpPr>
        <p:spPr>
          <a:xfrm>
            <a:off x="6096000" y="611290"/>
            <a:ext cx="0" cy="456835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9FC00E01-8DF8-41AA-B926-C2AE66F2AE27}"/>
              </a:ext>
            </a:extLst>
          </p:cNvPr>
          <p:cNvCxnSpPr>
            <a:cxnSpLocks/>
          </p:cNvCxnSpPr>
          <p:nvPr/>
        </p:nvCxnSpPr>
        <p:spPr>
          <a:xfrm flipH="1">
            <a:off x="462762" y="5179646"/>
            <a:ext cx="11315699"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xmlns="" id="{57B1F003-F5BF-44BD-AE47-947BD932BE2B}"/>
              </a:ext>
            </a:extLst>
          </p:cNvPr>
          <p:cNvSpPr txBox="1"/>
          <p:nvPr/>
        </p:nvSpPr>
        <p:spPr>
          <a:xfrm>
            <a:off x="696129" y="5204201"/>
            <a:ext cx="1477445" cy="707886"/>
          </a:xfrm>
          <a:prstGeom prst="rect">
            <a:avLst/>
          </a:prstGeom>
          <a:noFill/>
        </p:spPr>
        <p:txBody>
          <a:bodyPr wrap="square" rtlCol="0">
            <a:spAutoFit/>
          </a:bodyPr>
          <a:lstStyle/>
          <a:p>
            <a:r>
              <a:rPr lang="en-IN" sz="2000" b="1" dirty="0"/>
              <a:t>Common in all 6 UCHCs</a:t>
            </a:r>
          </a:p>
        </p:txBody>
      </p:sp>
    </p:spTree>
    <p:extLst>
      <p:ext uri="{BB962C8B-B14F-4D97-AF65-F5344CB8AC3E}">
        <p14:creationId xmlns:p14="http://schemas.microsoft.com/office/powerpoint/2010/main" xmlns="" val="22661480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xmlns="" id="{69B624B2-64B2-4A53-B8A3-4F42697F29BE}"/>
              </a:ext>
            </a:extLst>
          </p:cNvPr>
          <p:cNvSpPr txBox="1">
            <a:spLocks/>
          </p:cNvSpPr>
          <p:nvPr/>
        </p:nvSpPr>
        <p:spPr>
          <a:xfrm>
            <a:off x="177012" y="15774"/>
            <a:ext cx="10515600" cy="70981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E3620B"/>
                </a:solidFill>
                <a:latin typeface="+mj-lt"/>
                <a:ea typeface="+mj-ea"/>
                <a:cs typeface="+mj-cs"/>
              </a:defRPr>
            </a:lvl1pPr>
          </a:lstStyle>
          <a:p>
            <a:r>
              <a:rPr lang="en-GB" dirty="0"/>
              <a:t>Equipments: Hi-Tech lab</a:t>
            </a:r>
            <a:endParaRPr lang="en-IN" dirty="0"/>
          </a:p>
        </p:txBody>
      </p:sp>
      <p:pic>
        <p:nvPicPr>
          <p:cNvPr id="20" name="Picture 19">
            <a:extLst>
              <a:ext uri="{FF2B5EF4-FFF2-40B4-BE49-F238E27FC236}">
                <a16:creationId xmlns:a16="http://schemas.microsoft.com/office/drawing/2014/main" xmlns="" id="{21EE9A09-63B7-49FA-85EC-83441E10BB1C}"/>
              </a:ext>
            </a:extLst>
          </p:cNvPr>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69532" y="3722503"/>
            <a:ext cx="4310744" cy="2929209"/>
          </a:xfrm>
          <a:prstGeom prst="rect">
            <a:avLst/>
          </a:prstGeom>
        </p:spPr>
      </p:pic>
      <p:pic>
        <p:nvPicPr>
          <p:cNvPr id="22" name="Picture 21">
            <a:extLst>
              <a:ext uri="{FF2B5EF4-FFF2-40B4-BE49-F238E27FC236}">
                <a16:creationId xmlns:a16="http://schemas.microsoft.com/office/drawing/2014/main" xmlns="" id="{BEEF7F4C-18C7-4DEB-829E-5184040DB8DB}"/>
              </a:ext>
            </a:extLst>
          </p:cNvPr>
          <p:cNvPicPr>
            <a:picLocks noChangeAspect="1"/>
          </p:cNvPicPr>
          <p:nvPr/>
        </p:nvPicPr>
        <p:blipFill rotWithShape="1">
          <a:blip r:embed="rId4" cstate="screen">
            <a:extLst>
              <a:ext uri="{28A0092B-C50C-407E-A947-70E740481C1C}">
                <a14:useLocalDpi xmlns:a14="http://schemas.microsoft.com/office/drawing/2010/main" xmlns=""/>
              </a:ext>
            </a:extLst>
          </a:blip>
          <a:srcRect/>
          <a:stretch/>
        </p:blipFill>
        <p:spPr>
          <a:xfrm>
            <a:off x="76362" y="725589"/>
            <a:ext cx="3912444" cy="2929209"/>
          </a:xfrm>
          <a:prstGeom prst="rect">
            <a:avLst/>
          </a:prstGeom>
        </p:spPr>
      </p:pic>
      <p:pic>
        <p:nvPicPr>
          <p:cNvPr id="24" name="Picture 23">
            <a:extLst>
              <a:ext uri="{FF2B5EF4-FFF2-40B4-BE49-F238E27FC236}">
                <a16:creationId xmlns:a16="http://schemas.microsoft.com/office/drawing/2014/main" xmlns="" id="{FCE80786-29F9-48CE-9795-17BE31EB02CC}"/>
              </a:ext>
            </a:extLst>
          </p:cNvPr>
          <p:cNvPicPr>
            <a:picLocks noChangeAspect="1"/>
          </p:cNvPicPr>
          <p:nvPr/>
        </p:nvPicPr>
        <p:blipFill rotWithShape="1">
          <a:blip r:embed="rId5" cstate="screen">
            <a:extLst>
              <a:ext uri="{28A0092B-C50C-407E-A947-70E740481C1C}">
                <a14:useLocalDpi xmlns:a14="http://schemas.microsoft.com/office/drawing/2010/main" xmlns=""/>
              </a:ext>
            </a:extLst>
          </a:blip>
          <a:srcRect/>
          <a:stretch/>
        </p:blipFill>
        <p:spPr>
          <a:xfrm>
            <a:off x="8210025" y="725589"/>
            <a:ext cx="3804963" cy="2929209"/>
          </a:xfrm>
          <a:prstGeom prst="rect">
            <a:avLst/>
          </a:prstGeom>
        </p:spPr>
      </p:pic>
      <p:pic>
        <p:nvPicPr>
          <p:cNvPr id="26" name="Picture 25">
            <a:extLst>
              <a:ext uri="{FF2B5EF4-FFF2-40B4-BE49-F238E27FC236}">
                <a16:creationId xmlns:a16="http://schemas.microsoft.com/office/drawing/2014/main" xmlns="" id="{23868BF1-56D3-4C0D-9533-2CB2A167E75F}"/>
              </a:ext>
            </a:extLst>
          </p:cNvPr>
          <p:cNvPicPr>
            <a:picLocks noChangeAspect="1"/>
          </p:cNvPicPr>
          <p:nvPr/>
        </p:nvPicPr>
        <p:blipFill>
          <a:blip r:embed="rId6" cstate="screen">
            <a:extLst>
              <a:ext uri="{28A0092B-C50C-407E-A947-70E740481C1C}">
                <a14:useLocalDpi xmlns:a14="http://schemas.microsoft.com/office/drawing/2010/main" xmlns=""/>
              </a:ext>
            </a:extLst>
          </a:blip>
          <a:stretch>
            <a:fillRect/>
          </a:stretch>
        </p:blipFill>
        <p:spPr>
          <a:xfrm>
            <a:off x="4150026" y="725589"/>
            <a:ext cx="3905611" cy="2929209"/>
          </a:xfrm>
          <a:prstGeom prst="rect">
            <a:avLst/>
          </a:prstGeom>
        </p:spPr>
      </p:pic>
      <p:pic>
        <p:nvPicPr>
          <p:cNvPr id="28" name="Picture 27">
            <a:extLst>
              <a:ext uri="{FF2B5EF4-FFF2-40B4-BE49-F238E27FC236}">
                <a16:creationId xmlns:a16="http://schemas.microsoft.com/office/drawing/2014/main" xmlns="" id="{29FB946F-C7C4-4664-9468-20E4E749EFF0}"/>
              </a:ext>
            </a:extLst>
          </p:cNvPr>
          <p:cNvPicPr>
            <a:picLocks noChangeAspect="1"/>
          </p:cNvPicPr>
          <p:nvPr/>
        </p:nvPicPr>
        <p:blipFill rotWithShape="1">
          <a:blip r:embed="rId7" cstate="screen">
            <a:extLst>
              <a:ext uri="{28A0092B-C50C-407E-A947-70E740481C1C}">
                <a14:useLocalDpi xmlns:a14="http://schemas.microsoft.com/office/drawing/2010/main" xmlns=""/>
              </a:ext>
            </a:extLst>
          </a:blip>
          <a:srcRect/>
          <a:stretch/>
        </p:blipFill>
        <p:spPr>
          <a:xfrm>
            <a:off x="9293119" y="3706837"/>
            <a:ext cx="2741200" cy="2465277"/>
          </a:xfrm>
          <a:prstGeom prst="rect">
            <a:avLst/>
          </a:prstGeom>
        </p:spPr>
      </p:pic>
      <p:sp>
        <p:nvSpPr>
          <p:cNvPr id="29" name="Rectangle 28">
            <a:extLst>
              <a:ext uri="{FF2B5EF4-FFF2-40B4-BE49-F238E27FC236}">
                <a16:creationId xmlns:a16="http://schemas.microsoft.com/office/drawing/2014/main" xmlns="" id="{FB1A1E8A-B2E8-4861-AD2E-01DBCEE728B5}"/>
              </a:ext>
            </a:extLst>
          </p:cNvPr>
          <p:cNvSpPr/>
          <p:nvPr/>
        </p:nvSpPr>
        <p:spPr>
          <a:xfrm>
            <a:off x="69533" y="3108647"/>
            <a:ext cx="3912443" cy="530487"/>
          </a:xfrm>
          <a:prstGeom prst="rect">
            <a:avLst/>
          </a:prstGeom>
          <a:solidFill>
            <a:srgbClr val="5E5E5E">
              <a:alpha val="8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000" dirty="0"/>
              <a:t>Haematology Analyser, 5-part differential</a:t>
            </a:r>
          </a:p>
        </p:txBody>
      </p:sp>
      <p:sp>
        <p:nvSpPr>
          <p:cNvPr id="30" name="Rectangle 29">
            <a:extLst>
              <a:ext uri="{FF2B5EF4-FFF2-40B4-BE49-F238E27FC236}">
                <a16:creationId xmlns:a16="http://schemas.microsoft.com/office/drawing/2014/main" xmlns="" id="{5C04F564-167A-4862-BB8B-068BD4D50992}"/>
              </a:ext>
            </a:extLst>
          </p:cNvPr>
          <p:cNvSpPr/>
          <p:nvPr/>
        </p:nvSpPr>
        <p:spPr>
          <a:xfrm>
            <a:off x="4143194" y="3124311"/>
            <a:ext cx="3912443" cy="530487"/>
          </a:xfrm>
          <a:prstGeom prst="rect">
            <a:avLst/>
          </a:prstGeom>
          <a:solidFill>
            <a:srgbClr val="5E5E5E">
              <a:alpha val="8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000" dirty="0"/>
              <a:t>Incubator and hot air oven</a:t>
            </a:r>
          </a:p>
        </p:txBody>
      </p:sp>
      <p:sp>
        <p:nvSpPr>
          <p:cNvPr id="31" name="Rectangle 30">
            <a:extLst>
              <a:ext uri="{FF2B5EF4-FFF2-40B4-BE49-F238E27FC236}">
                <a16:creationId xmlns:a16="http://schemas.microsoft.com/office/drawing/2014/main" xmlns="" id="{40B92086-7CD3-44B6-A10F-304C1B448E87}"/>
              </a:ext>
            </a:extLst>
          </p:cNvPr>
          <p:cNvSpPr/>
          <p:nvPr/>
        </p:nvSpPr>
        <p:spPr>
          <a:xfrm>
            <a:off x="8210025" y="3108647"/>
            <a:ext cx="3804963" cy="530487"/>
          </a:xfrm>
          <a:prstGeom prst="rect">
            <a:avLst/>
          </a:prstGeom>
          <a:solidFill>
            <a:srgbClr val="5E5E5E">
              <a:alpha val="8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000" dirty="0"/>
              <a:t>Urine analyser and electrolyte analyser</a:t>
            </a:r>
          </a:p>
        </p:txBody>
      </p:sp>
      <p:sp>
        <p:nvSpPr>
          <p:cNvPr id="32" name="Rectangle 31">
            <a:extLst>
              <a:ext uri="{FF2B5EF4-FFF2-40B4-BE49-F238E27FC236}">
                <a16:creationId xmlns:a16="http://schemas.microsoft.com/office/drawing/2014/main" xmlns="" id="{64788B5B-27D4-4DF4-B8EF-742DC9010C7B}"/>
              </a:ext>
            </a:extLst>
          </p:cNvPr>
          <p:cNvSpPr/>
          <p:nvPr/>
        </p:nvSpPr>
        <p:spPr>
          <a:xfrm>
            <a:off x="69532" y="3722502"/>
            <a:ext cx="4296072" cy="459185"/>
          </a:xfrm>
          <a:prstGeom prst="rect">
            <a:avLst/>
          </a:prstGeom>
          <a:solidFill>
            <a:srgbClr val="5E5E5E">
              <a:alpha val="8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000" dirty="0"/>
              <a:t>Fully automated biochemistry analyser</a:t>
            </a:r>
          </a:p>
        </p:txBody>
      </p:sp>
      <p:pic>
        <p:nvPicPr>
          <p:cNvPr id="34" name="Picture 33">
            <a:extLst>
              <a:ext uri="{FF2B5EF4-FFF2-40B4-BE49-F238E27FC236}">
                <a16:creationId xmlns:a16="http://schemas.microsoft.com/office/drawing/2014/main" xmlns="" id="{B3F3077C-6852-493E-BD04-FED73016C491}"/>
              </a:ext>
            </a:extLst>
          </p:cNvPr>
          <p:cNvPicPr>
            <a:picLocks noChangeAspect="1"/>
          </p:cNvPicPr>
          <p:nvPr/>
        </p:nvPicPr>
        <p:blipFill rotWithShape="1">
          <a:blip r:embed="rId8" cstate="screen">
            <a:extLst>
              <a:ext uri="{28A0092B-C50C-407E-A947-70E740481C1C}">
                <a14:useLocalDpi xmlns:a14="http://schemas.microsoft.com/office/drawing/2010/main" xmlns=""/>
              </a:ext>
            </a:extLst>
          </a:blip>
          <a:srcRect/>
          <a:stretch/>
        </p:blipFill>
        <p:spPr>
          <a:xfrm>
            <a:off x="4470790" y="3722502"/>
            <a:ext cx="4717143" cy="2929208"/>
          </a:xfrm>
          <a:prstGeom prst="rect">
            <a:avLst/>
          </a:prstGeom>
        </p:spPr>
      </p:pic>
      <p:sp>
        <p:nvSpPr>
          <p:cNvPr id="35" name="Rectangle 34">
            <a:extLst>
              <a:ext uri="{FF2B5EF4-FFF2-40B4-BE49-F238E27FC236}">
                <a16:creationId xmlns:a16="http://schemas.microsoft.com/office/drawing/2014/main" xmlns="" id="{241CA1B7-8E32-4C19-B0E8-D2FE0E7714DE}"/>
              </a:ext>
            </a:extLst>
          </p:cNvPr>
          <p:cNvSpPr/>
          <p:nvPr/>
        </p:nvSpPr>
        <p:spPr>
          <a:xfrm>
            <a:off x="4485461" y="3701153"/>
            <a:ext cx="4702471" cy="459185"/>
          </a:xfrm>
          <a:prstGeom prst="rect">
            <a:avLst/>
          </a:prstGeom>
          <a:solidFill>
            <a:srgbClr val="5E5E5E">
              <a:alpha val="8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000" dirty="0"/>
              <a:t>Hormone analyser</a:t>
            </a:r>
          </a:p>
        </p:txBody>
      </p:sp>
      <p:sp>
        <p:nvSpPr>
          <p:cNvPr id="36" name="Rectangle 35">
            <a:extLst>
              <a:ext uri="{FF2B5EF4-FFF2-40B4-BE49-F238E27FC236}">
                <a16:creationId xmlns:a16="http://schemas.microsoft.com/office/drawing/2014/main" xmlns="" id="{BAE07F8D-81A1-4098-BD2E-1E9AEBCC5410}"/>
              </a:ext>
            </a:extLst>
          </p:cNvPr>
          <p:cNvSpPr/>
          <p:nvPr/>
        </p:nvSpPr>
        <p:spPr>
          <a:xfrm>
            <a:off x="9293118" y="6132412"/>
            <a:ext cx="2741201" cy="498888"/>
          </a:xfrm>
          <a:prstGeom prst="rect">
            <a:avLst/>
          </a:prstGeom>
          <a:solidFill>
            <a:srgbClr val="1510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2000" dirty="0"/>
              <a:t>Hormone analyser</a:t>
            </a:r>
          </a:p>
        </p:txBody>
      </p:sp>
    </p:spTree>
    <p:extLst>
      <p:ext uri="{BB962C8B-B14F-4D97-AF65-F5344CB8AC3E}">
        <p14:creationId xmlns:p14="http://schemas.microsoft.com/office/powerpoint/2010/main" xmlns="" val="8384431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093F80B7-4953-4D78-8607-A0BD9E82946B}"/>
              </a:ext>
            </a:extLst>
          </p:cNvPr>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2867466" y="928017"/>
            <a:ext cx="8947163" cy="5032779"/>
          </a:xfrm>
          <a:prstGeom prst="rect">
            <a:avLst/>
          </a:prstGeom>
        </p:spPr>
      </p:pic>
      <p:pic>
        <p:nvPicPr>
          <p:cNvPr id="11" name="Picture 10">
            <a:extLst>
              <a:ext uri="{FF2B5EF4-FFF2-40B4-BE49-F238E27FC236}">
                <a16:creationId xmlns:a16="http://schemas.microsoft.com/office/drawing/2014/main" xmlns="" id="{EE75DFE0-5FAB-488F-BF85-4262CE935462}"/>
              </a:ext>
            </a:extLst>
          </p:cNvPr>
          <p:cNvPicPr>
            <a:picLocks noChangeAspect="1"/>
          </p:cNvPicPr>
          <p:nvPr/>
        </p:nvPicPr>
        <p:blipFill>
          <a:blip r:embed="rId4" cstate="screen">
            <a:extLst>
              <a:ext uri="{28A0092B-C50C-407E-A947-70E740481C1C}">
                <a14:useLocalDpi xmlns:a14="http://schemas.microsoft.com/office/drawing/2010/main" xmlns=""/>
              </a:ext>
            </a:extLst>
          </a:blip>
          <a:stretch>
            <a:fillRect/>
          </a:stretch>
        </p:blipFill>
        <p:spPr>
          <a:xfrm>
            <a:off x="2867466" y="925334"/>
            <a:ext cx="8947163" cy="5032778"/>
          </a:xfrm>
          <a:prstGeom prst="rect">
            <a:avLst/>
          </a:prstGeom>
        </p:spPr>
      </p:pic>
      <p:sp>
        <p:nvSpPr>
          <p:cNvPr id="9" name="Content Placeholder 8">
            <a:extLst>
              <a:ext uri="{FF2B5EF4-FFF2-40B4-BE49-F238E27FC236}">
                <a16:creationId xmlns:a16="http://schemas.microsoft.com/office/drawing/2014/main" xmlns="" id="{E79C126C-933C-4620-8622-E43FCE9D6A9C}"/>
              </a:ext>
            </a:extLst>
          </p:cNvPr>
          <p:cNvSpPr>
            <a:spLocks noGrp="1"/>
          </p:cNvSpPr>
          <p:nvPr>
            <p:ph idx="4294967295"/>
          </p:nvPr>
        </p:nvSpPr>
        <p:spPr>
          <a:xfrm>
            <a:off x="0" y="877888"/>
            <a:ext cx="10515600" cy="4151312"/>
          </a:xfrm>
        </p:spPr>
        <p:txBody>
          <a:bodyPr/>
          <a:lstStyle/>
          <a:p>
            <a:r>
              <a:rPr lang="en-IN" dirty="0"/>
              <a:t>Radiology:</a:t>
            </a:r>
          </a:p>
          <a:p>
            <a:pPr lvl="1"/>
            <a:r>
              <a:rPr lang="en-IN" dirty="0"/>
              <a:t>Mammograph</a:t>
            </a:r>
          </a:p>
          <a:p>
            <a:pPr lvl="1"/>
            <a:r>
              <a:rPr lang="en-IN" dirty="0"/>
              <a:t>Digital X Ray</a:t>
            </a:r>
          </a:p>
          <a:p>
            <a:pPr lvl="1"/>
            <a:r>
              <a:rPr lang="en-IN" dirty="0" err="1"/>
              <a:t>Ultrasonograph</a:t>
            </a:r>
            <a:endParaRPr lang="en-IN" dirty="0"/>
          </a:p>
          <a:p>
            <a:r>
              <a:rPr lang="en-IN" dirty="0"/>
              <a:t>Cardiology</a:t>
            </a:r>
          </a:p>
          <a:p>
            <a:pPr lvl="1"/>
            <a:r>
              <a:rPr lang="en-IN" dirty="0"/>
              <a:t>2D ECHO</a:t>
            </a:r>
          </a:p>
          <a:p>
            <a:pPr lvl="1"/>
            <a:r>
              <a:rPr lang="en-IN" dirty="0"/>
              <a:t>Treadmill test</a:t>
            </a:r>
          </a:p>
          <a:p>
            <a:pPr lvl="1"/>
            <a:r>
              <a:rPr lang="en-IN" dirty="0"/>
              <a:t>ECG</a:t>
            </a:r>
          </a:p>
        </p:txBody>
      </p:sp>
      <p:sp>
        <p:nvSpPr>
          <p:cNvPr id="7" name="Title 1">
            <a:extLst>
              <a:ext uri="{FF2B5EF4-FFF2-40B4-BE49-F238E27FC236}">
                <a16:creationId xmlns:a16="http://schemas.microsoft.com/office/drawing/2014/main" xmlns="" id="{F2EF9FB9-A8BF-4FDB-847A-71C6272186B8}"/>
              </a:ext>
            </a:extLst>
          </p:cNvPr>
          <p:cNvSpPr txBox="1">
            <a:spLocks/>
          </p:cNvSpPr>
          <p:nvPr/>
        </p:nvSpPr>
        <p:spPr>
          <a:xfrm>
            <a:off x="177012" y="15774"/>
            <a:ext cx="10515600" cy="70981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E3620B"/>
                </a:solidFill>
                <a:latin typeface="+mj-lt"/>
                <a:ea typeface="+mj-ea"/>
                <a:cs typeface="+mj-cs"/>
              </a:defRPr>
            </a:lvl1pPr>
          </a:lstStyle>
          <a:p>
            <a:r>
              <a:rPr lang="en-GB" dirty="0"/>
              <a:t>Equipments: Hi-Tech lab</a:t>
            </a:r>
            <a:endParaRPr lang="en-IN" dirty="0"/>
          </a:p>
        </p:txBody>
      </p:sp>
      <p:pic>
        <p:nvPicPr>
          <p:cNvPr id="15" name="Picture 14">
            <a:extLst>
              <a:ext uri="{FF2B5EF4-FFF2-40B4-BE49-F238E27FC236}">
                <a16:creationId xmlns:a16="http://schemas.microsoft.com/office/drawing/2014/main" xmlns="" id="{7F6B8618-919D-409B-A2D5-37E92BB8B8D6}"/>
              </a:ext>
            </a:extLst>
          </p:cNvPr>
          <p:cNvPicPr>
            <a:picLocks noChangeAspect="1"/>
          </p:cNvPicPr>
          <p:nvPr/>
        </p:nvPicPr>
        <p:blipFill rotWithShape="1">
          <a:blip r:embed="rId5" cstate="screen">
            <a:extLst>
              <a:ext uri="{28A0092B-C50C-407E-A947-70E740481C1C}">
                <a14:useLocalDpi xmlns:a14="http://schemas.microsoft.com/office/drawing/2010/main" xmlns=""/>
              </a:ext>
            </a:extLst>
          </a:blip>
          <a:srcRect/>
          <a:stretch/>
        </p:blipFill>
        <p:spPr>
          <a:xfrm>
            <a:off x="7345800" y="3044644"/>
            <a:ext cx="4468829" cy="2960914"/>
          </a:xfrm>
          <a:prstGeom prst="rect">
            <a:avLst/>
          </a:prstGeom>
        </p:spPr>
      </p:pic>
      <p:pic>
        <p:nvPicPr>
          <p:cNvPr id="10" name="Picture 9">
            <a:extLst>
              <a:ext uri="{FF2B5EF4-FFF2-40B4-BE49-F238E27FC236}">
                <a16:creationId xmlns:a16="http://schemas.microsoft.com/office/drawing/2014/main" xmlns="" id="{7E2AAEAD-11B3-414C-9C08-BF329BBB98A9}"/>
              </a:ext>
            </a:extLst>
          </p:cNvPr>
          <p:cNvPicPr>
            <a:picLocks noChangeAspect="1"/>
          </p:cNvPicPr>
          <p:nvPr/>
        </p:nvPicPr>
        <p:blipFill rotWithShape="1">
          <a:blip r:embed="rId6" cstate="screen">
            <a:extLst>
              <a:ext uri="{28A0092B-C50C-407E-A947-70E740481C1C}">
                <a14:useLocalDpi xmlns:a14="http://schemas.microsoft.com/office/drawing/2010/main" xmlns=""/>
              </a:ext>
            </a:extLst>
          </a:blip>
          <a:srcRect/>
          <a:stretch/>
        </p:blipFill>
        <p:spPr>
          <a:xfrm>
            <a:off x="2867466" y="925334"/>
            <a:ext cx="8947162" cy="5004649"/>
          </a:xfrm>
          <a:prstGeom prst="rect">
            <a:avLst/>
          </a:prstGeom>
        </p:spPr>
      </p:pic>
      <p:pic>
        <p:nvPicPr>
          <p:cNvPr id="12" name="Picture 11">
            <a:extLst>
              <a:ext uri="{FF2B5EF4-FFF2-40B4-BE49-F238E27FC236}">
                <a16:creationId xmlns:a16="http://schemas.microsoft.com/office/drawing/2014/main" xmlns="" id="{B7ADD8E5-C48A-4AE9-AF8E-28FD5E7925FF}"/>
              </a:ext>
            </a:extLst>
          </p:cNvPr>
          <p:cNvPicPr>
            <a:picLocks noChangeAspect="1"/>
          </p:cNvPicPr>
          <p:nvPr/>
        </p:nvPicPr>
        <p:blipFill>
          <a:blip r:embed="rId7" cstate="screen">
            <a:extLst>
              <a:ext uri="{28A0092B-C50C-407E-A947-70E740481C1C}">
                <a14:useLocalDpi xmlns:a14="http://schemas.microsoft.com/office/drawing/2010/main" xmlns=""/>
              </a:ext>
            </a:extLst>
          </a:blip>
          <a:stretch>
            <a:fillRect/>
          </a:stretch>
        </p:blipFill>
        <p:spPr>
          <a:xfrm>
            <a:off x="2867465" y="922650"/>
            <a:ext cx="8947163" cy="5032778"/>
          </a:xfrm>
          <a:prstGeom prst="rect">
            <a:avLst/>
          </a:prstGeom>
        </p:spPr>
      </p:pic>
      <p:pic>
        <p:nvPicPr>
          <p:cNvPr id="17" name="Picture 16">
            <a:extLst>
              <a:ext uri="{FF2B5EF4-FFF2-40B4-BE49-F238E27FC236}">
                <a16:creationId xmlns:a16="http://schemas.microsoft.com/office/drawing/2014/main" xmlns="" id="{E3D07430-5205-4F29-840E-628DD1EFFD3E}"/>
              </a:ext>
            </a:extLst>
          </p:cNvPr>
          <p:cNvPicPr>
            <a:picLocks noChangeAspect="1"/>
          </p:cNvPicPr>
          <p:nvPr/>
        </p:nvPicPr>
        <p:blipFill>
          <a:blip r:embed="rId8" cstate="screen">
            <a:extLst>
              <a:ext uri="{28A0092B-C50C-407E-A947-70E740481C1C}">
                <a14:useLocalDpi xmlns:a14="http://schemas.microsoft.com/office/drawing/2010/main" xmlns=""/>
              </a:ext>
            </a:extLst>
          </a:blip>
          <a:stretch>
            <a:fillRect/>
          </a:stretch>
        </p:blipFill>
        <p:spPr>
          <a:xfrm>
            <a:off x="2867464" y="925334"/>
            <a:ext cx="8947163" cy="5032779"/>
          </a:xfrm>
          <a:prstGeom prst="rect">
            <a:avLst/>
          </a:prstGeom>
        </p:spPr>
      </p:pic>
      <p:pic>
        <p:nvPicPr>
          <p:cNvPr id="19" name="Picture 18">
            <a:extLst>
              <a:ext uri="{FF2B5EF4-FFF2-40B4-BE49-F238E27FC236}">
                <a16:creationId xmlns:a16="http://schemas.microsoft.com/office/drawing/2014/main" xmlns="" id="{E7528A45-D8F7-4111-B0F8-75B654B047EC}"/>
              </a:ext>
            </a:extLst>
          </p:cNvPr>
          <p:cNvPicPr>
            <a:picLocks noChangeAspect="1"/>
          </p:cNvPicPr>
          <p:nvPr/>
        </p:nvPicPr>
        <p:blipFill>
          <a:blip r:embed="rId9" cstate="screen">
            <a:extLst>
              <a:ext uri="{28A0092B-C50C-407E-A947-70E740481C1C}">
                <a14:useLocalDpi xmlns:a14="http://schemas.microsoft.com/office/drawing/2010/main" xmlns=""/>
              </a:ext>
            </a:extLst>
          </a:blip>
          <a:stretch>
            <a:fillRect/>
          </a:stretch>
        </p:blipFill>
        <p:spPr>
          <a:xfrm>
            <a:off x="4753082" y="897204"/>
            <a:ext cx="5004649" cy="5004649"/>
          </a:xfrm>
          <a:prstGeom prst="rect">
            <a:avLst/>
          </a:prstGeom>
        </p:spPr>
      </p:pic>
      <p:pic>
        <p:nvPicPr>
          <p:cNvPr id="21" name="Picture 20">
            <a:extLst>
              <a:ext uri="{FF2B5EF4-FFF2-40B4-BE49-F238E27FC236}">
                <a16:creationId xmlns:a16="http://schemas.microsoft.com/office/drawing/2014/main" xmlns="" id="{94F8BBCC-10FB-404A-8BBF-8B4C264CBC6C}"/>
              </a:ext>
            </a:extLst>
          </p:cNvPr>
          <p:cNvPicPr>
            <a:picLocks noChangeAspect="1"/>
          </p:cNvPicPr>
          <p:nvPr/>
        </p:nvPicPr>
        <p:blipFill>
          <a:blip r:embed="rId10">
            <a:extLst>
              <a:ext uri="{28A0092B-C50C-407E-A947-70E740481C1C}">
                <a14:useLocalDpi xmlns:a14="http://schemas.microsoft.com/office/drawing/2010/main" xmlns=""/>
              </a:ext>
            </a:extLst>
          </a:blip>
          <a:stretch>
            <a:fillRect/>
          </a:stretch>
        </p:blipFill>
        <p:spPr>
          <a:xfrm>
            <a:off x="4810230" y="1100137"/>
            <a:ext cx="4867275" cy="4657725"/>
          </a:xfrm>
          <a:prstGeom prst="rect">
            <a:avLst/>
          </a:prstGeom>
        </p:spPr>
      </p:pic>
    </p:spTree>
    <p:extLst>
      <p:ext uri="{BB962C8B-B14F-4D97-AF65-F5344CB8AC3E}">
        <p14:creationId xmlns:p14="http://schemas.microsoft.com/office/powerpoint/2010/main" xmlns="" val="1940690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fade">
                                      <p:cBhvr>
                                        <p:cTn id="15" dur="500"/>
                                        <p:tgtEl>
                                          <p:spTgt spid="9">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xit" presetSubtype="0" fill="hold" nodeType="withEffect">
                                  <p:stCondLst>
                                    <p:cond delay="0"/>
                                  </p:stCondLst>
                                  <p:childTnLst>
                                    <p:animEffect transition="out" filter="fade">
                                      <p:cBhvr>
                                        <p:cTn id="20" dur="500"/>
                                        <p:tgtEl>
                                          <p:spTgt spid="19"/>
                                        </p:tgtEl>
                                      </p:cBhvr>
                                    </p:animEffect>
                                    <p:set>
                                      <p:cBhvr>
                                        <p:cTn id="21" dur="1" fill="hold">
                                          <p:stCondLst>
                                            <p:cond delay="499"/>
                                          </p:stCondLst>
                                        </p:cTn>
                                        <p:tgtEl>
                                          <p:spTgt spid="19"/>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xEl>
                                              <p:pRg st="2" end="2"/>
                                            </p:txEl>
                                          </p:spTgt>
                                        </p:tgtEl>
                                        <p:attrNameLst>
                                          <p:attrName>style.visibility</p:attrName>
                                        </p:attrNameLst>
                                      </p:cBhvr>
                                      <p:to>
                                        <p:strVal val="visible"/>
                                      </p:to>
                                    </p:set>
                                    <p:animEffect transition="in" filter="fade">
                                      <p:cBhvr>
                                        <p:cTn id="26" dur="500"/>
                                        <p:tgtEl>
                                          <p:spTgt spid="9">
                                            <p:txEl>
                                              <p:pRg st="2" end="2"/>
                                            </p:txEl>
                                          </p:spTgt>
                                        </p:tgtEl>
                                      </p:cBhvr>
                                    </p:animEffect>
                                  </p:childTnLst>
                                </p:cTn>
                              </p:par>
                              <p:par>
                                <p:cTn id="27" presetID="10" presetClass="exit" presetSubtype="0" fill="hold" nodeType="withEffect">
                                  <p:stCondLst>
                                    <p:cond delay="0"/>
                                  </p:stCondLst>
                                  <p:childTnLst>
                                    <p:animEffect transition="out" filter="fade">
                                      <p:cBhvr>
                                        <p:cTn id="28" dur="500"/>
                                        <p:tgtEl>
                                          <p:spTgt spid="13"/>
                                        </p:tgtEl>
                                      </p:cBhvr>
                                    </p:animEffect>
                                    <p:set>
                                      <p:cBhvr>
                                        <p:cTn id="29" dur="1" fill="hold">
                                          <p:stCondLst>
                                            <p:cond delay="499"/>
                                          </p:stCondLst>
                                        </p:cTn>
                                        <p:tgtEl>
                                          <p:spTgt spid="13"/>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10"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9">
                                            <p:txEl>
                                              <p:pRg st="3" end="3"/>
                                            </p:txEl>
                                          </p:spTgt>
                                        </p:tgtEl>
                                        <p:attrNameLst>
                                          <p:attrName>style.visibility</p:attrName>
                                        </p:attrNameLst>
                                      </p:cBhvr>
                                      <p:to>
                                        <p:strVal val="visible"/>
                                      </p:to>
                                    </p:set>
                                    <p:animEffect transition="in" filter="fade">
                                      <p:cBhvr>
                                        <p:cTn id="40" dur="500"/>
                                        <p:tgtEl>
                                          <p:spTgt spid="9">
                                            <p:txEl>
                                              <p:pRg st="3" end="3"/>
                                            </p:txEl>
                                          </p:spTgt>
                                        </p:tgtEl>
                                      </p:cBhvr>
                                    </p:animEffect>
                                  </p:childTnLst>
                                </p:cTn>
                              </p:par>
                              <p:par>
                                <p:cTn id="41" presetID="10" presetClass="exit" presetSubtype="0" fill="hold" nodeType="withEffect">
                                  <p:stCondLst>
                                    <p:cond delay="0"/>
                                  </p:stCondLst>
                                  <p:childTnLst>
                                    <p:animEffect transition="out" filter="fade">
                                      <p:cBhvr>
                                        <p:cTn id="42" dur="500"/>
                                        <p:tgtEl>
                                          <p:spTgt spid="15"/>
                                        </p:tgtEl>
                                      </p:cBhvr>
                                    </p:animEffect>
                                    <p:set>
                                      <p:cBhvr>
                                        <p:cTn id="43" dur="1" fill="hold">
                                          <p:stCondLst>
                                            <p:cond delay="499"/>
                                          </p:stCondLst>
                                        </p:cTn>
                                        <p:tgtEl>
                                          <p:spTgt spid="15"/>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1"/>
                                        </p:tgtEl>
                                      </p:cBhvr>
                                    </p:animEffect>
                                    <p:set>
                                      <p:cBhvr>
                                        <p:cTn id="46" dur="1" fill="hold">
                                          <p:stCondLst>
                                            <p:cond delay="499"/>
                                          </p:stCondLst>
                                        </p:cTn>
                                        <p:tgtEl>
                                          <p:spTgt spid="11"/>
                                        </p:tgtEl>
                                        <p:attrNameLst>
                                          <p:attrName>style.visibility</p:attrName>
                                        </p:attrNameLst>
                                      </p:cBhvr>
                                      <p:to>
                                        <p:strVal val="hidden"/>
                                      </p:to>
                                    </p:set>
                                  </p:childTnLst>
                                </p:cTn>
                              </p:par>
                              <p:par>
                                <p:cTn id="47" presetID="10" presetClass="entr" presetSubtype="0" fill="hold"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9">
                                            <p:txEl>
                                              <p:pRg st="4" end="4"/>
                                            </p:txEl>
                                          </p:spTgt>
                                        </p:tgtEl>
                                        <p:attrNameLst>
                                          <p:attrName>style.visibility</p:attrName>
                                        </p:attrNameLst>
                                      </p:cBhvr>
                                      <p:to>
                                        <p:strVal val="visible"/>
                                      </p:to>
                                    </p:set>
                                    <p:animEffect transition="in" filter="fade">
                                      <p:cBhvr>
                                        <p:cTn id="54" dur="500"/>
                                        <p:tgtEl>
                                          <p:spTgt spid="9">
                                            <p:txEl>
                                              <p:pRg st="4" end="4"/>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10" presetClass="exit" presetSubtype="0" fill="hold" nodeType="withEffect">
                                  <p:stCondLst>
                                    <p:cond delay="0"/>
                                  </p:stCondLst>
                                  <p:childTnLst>
                                    <p:animEffect transition="out" filter="fade">
                                      <p:cBhvr>
                                        <p:cTn id="59" dur="500"/>
                                        <p:tgtEl>
                                          <p:spTgt spid="10"/>
                                        </p:tgtEl>
                                      </p:cBhvr>
                                    </p:animEffect>
                                    <p:set>
                                      <p:cBhvr>
                                        <p:cTn id="60" dur="1" fill="hold">
                                          <p:stCondLst>
                                            <p:cond delay="499"/>
                                          </p:stCondLst>
                                        </p:cTn>
                                        <p:tgtEl>
                                          <p:spTgt spid="10"/>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9">
                                            <p:txEl>
                                              <p:pRg st="5" end="5"/>
                                            </p:txEl>
                                          </p:spTgt>
                                        </p:tgtEl>
                                        <p:attrNameLst>
                                          <p:attrName>style.visibility</p:attrName>
                                        </p:attrNameLst>
                                      </p:cBhvr>
                                      <p:to>
                                        <p:strVal val="visible"/>
                                      </p:to>
                                    </p:set>
                                    <p:animEffect transition="in" filter="fade">
                                      <p:cBhvr>
                                        <p:cTn id="65" dur="500"/>
                                        <p:tgtEl>
                                          <p:spTgt spid="9">
                                            <p:txEl>
                                              <p:pRg st="5" end="5"/>
                                            </p:txEl>
                                          </p:spTgt>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9">
                                            <p:txEl>
                                              <p:pRg st="6" end="6"/>
                                            </p:txEl>
                                          </p:spTgt>
                                        </p:tgtEl>
                                        <p:attrNameLst>
                                          <p:attrName>style.visibility</p:attrName>
                                        </p:attrNameLst>
                                      </p:cBhvr>
                                      <p:to>
                                        <p:strVal val="visible"/>
                                      </p:to>
                                    </p:set>
                                    <p:animEffect transition="in" filter="fade">
                                      <p:cBhvr>
                                        <p:cTn id="68" dur="500"/>
                                        <p:tgtEl>
                                          <p:spTgt spid="9">
                                            <p:txEl>
                                              <p:pRg st="6" end="6"/>
                                            </p:txEl>
                                          </p:spTgt>
                                        </p:tgtEl>
                                      </p:cBhvr>
                                    </p:animEffect>
                                  </p:childTnLst>
                                </p:cTn>
                              </p:par>
                              <p:par>
                                <p:cTn id="69" presetID="10" presetClass="exit" presetSubtype="0" fill="hold" nodeType="withEffect">
                                  <p:stCondLst>
                                    <p:cond delay="0"/>
                                  </p:stCondLst>
                                  <p:childTnLst>
                                    <p:animEffect transition="out" filter="fade">
                                      <p:cBhvr>
                                        <p:cTn id="70" dur="500"/>
                                        <p:tgtEl>
                                          <p:spTgt spid="21"/>
                                        </p:tgtEl>
                                      </p:cBhvr>
                                    </p:animEffect>
                                    <p:set>
                                      <p:cBhvr>
                                        <p:cTn id="71" dur="1" fill="hold">
                                          <p:stCondLst>
                                            <p:cond delay="499"/>
                                          </p:stCondLst>
                                        </p:cTn>
                                        <p:tgtEl>
                                          <p:spTgt spid="21"/>
                                        </p:tgtEl>
                                        <p:attrNameLst>
                                          <p:attrName>style.visibility</p:attrName>
                                        </p:attrNameLst>
                                      </p:cBhvr>
                                      <p:to>
                                        <p:strVal val="hidden"/>
                                      </p:to>
                                    </p:set>
                                  </p:childTnLst>
                                </p:cTn>
                              </p:par>
                              <p:par>
                                <p:cTn id="72" presetID="10" presetClass="entr" presetSubtype="0" fill="hold" nodeType="with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fade">
                                      <p:cBhvr>
                                        <p:cTn id="74" dur="500"/>
                                        <p:tgtEl>
                                          <p:spTgt spid="1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9">
                                            <p:txEl>
                                              <p:pRg st="7" end="7"/>
                                            </p:txEl>
                                          </p:spTgt>
                                        </p:tgtEl>
                                        <p:attrNameLst>
                                          <p:attrName>style.visibility</p:attrName>
                                        </p:attrNameLst>
                                      </p:cBhvr>
                                      <p:to>
                                        <p:strVal val="visible"/>
                                      </p:to>
                                    </p:set>
                                    <p:animEffect transition="in" filter="fade">
                                      <p:cBhvr>
                                        <p:cTn id="79" dur="500"/>
                                        <p:tgtEl>
                                          <p:spTgt spid="9">
                                            <p:txEl>
                                              <p:pRg st="7" end="7"/>
                                            </p:txEl>
                                          </p:spTgt>
                                        </p:tgtEl>
                                      </p:cBhvr>
                                    </p:animEffect>
                                  </p:childTnLst>
                                </p:cTn>
                              </p:par>
                              <p:par>
                                <p:cTn id="80" presetID="10" presetClass="exit" presetSubtype="0" fill="hold" nodeType="withEffect">
                                  <p:stCondLst>
                                    <p:cond delay="0"/>
                                  </p:stCondLst>
                                  <p:childTnLst>
                                    <p:animEffect transition="out" filter="fade">
                                      <p:cBhvr>
                                        <p:cTn id="81" dur="500"/>
                                        <p:tgtEl>
                                          <p:spTgt spid="12"/>
                                        </p:tgtEl>
                                      </p:cBhvr>
                                    </p:animEffect>
                                    <p:set>
                                      <p:cBhvr>
                                        <p:cTn id="82" dur="1" fill="hold">
                                          <p:stCondLst>
                                            <p:cond delay="499"/>
                                          </p:stCondLst>
                                        </p:cTn>
                                        <p:tgtEl>
                                          <p:spTgt spid="12"/>
                                        </p:tgtEl>
                                        <p:attrNameLst>
                                          <p:attrName>style.visibility</p:attrName>
                                        </p:attrNameLst>
                                      </p:cBhvr>
                                      <p:to>
                                        <p:strVal val="hidden"/>
                                      </p:to>
                                    </p:set>
                                  </p:childTnLst>
                                </p:cTn>
                              </p:par>
                              <p:par>
                                <p:cTn id="83" presetID="10" presetClass="entr" presetSubtype="0" fill="hold" nodeType="with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fade">
                                      <p:cBhvr>
                                        <p:cTn id="8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0AAF2B-8150-493E-B2C7-C08B7A1C81ED}"/>
              </a:ext>
            </a:extLst>
          </p:cNvPr>
          <p:cNvSpPr>
            <a:spLocks noGrp="1"/>
          </p:cNvSpPr>
          <p:nvPr>
            <p:ph type="title" idx="4294967295"/>
          </p:nvPr>
        </p:nvSpPr>
        <p:spPr>
          <a:xfrm>
            <a:off x="0" y="168275"/>
            <a:ext cx="10515600" cy="709613"/>
          </a:xfrm>
        </p:spPr>
        <p:txBody>
          <a:bodyPr/>
          <a:lstStyle/>
          <a:p>
            <a:r>
              <a:rPr lang="en-IN" dirty="0"/>
              <a:t>Health </a:t>
            </a:r>
            <a:r>
              <a:rPr lang="en-IN" dirty="0" err="1"/>
              <a:t>checkup</a:t>
            </a:r>
            <a:r>
              <a:rPr lang="en-IN" dirty="0"/>
              <a:t> profiles available</a:t>
            </a:r>
          </a:p>
        </p:txBody>
      </p:sp>
      <p:pic>
        <p:nvPicPr>
          <p:cNvPr id="7" name="Picture 6">
            <a:extLst>
              <a:ext uri="{FF2B5EF4-FFF2-40B4-BE49-F238E27FC236}">
                <a16:creationId xmlns:a16="http://schemas.microsoft.com/office/drawing/2014/main" xmlns="" id="{7C638C78-C43D-41FF-9F3C-C68B7DF34030}"/>
              </a:ext>
            </a:extLst>
          </p:cNvPr>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0" y="751850"/>
            <a:ext cx="2574834" cy="2226136"/>
          </a:xfrm>
          <a:prstGeom prst="rect">
            <a:avLst/>
          </a:prstGeom>
        </p:spPr>
      </p:pic>
      <p:pic>
        <p:nvPicPr>
          <p:cNvPr id="8" name="Picture 7">
            <a:extLst>
              <a:ext uri="{FF2B5EF4-FFF2-40B4-BE49-F238E27FC236}">
                <a16:creationId xmlns:a16="http://schemas.microsoft.com/office/drawing/2014/main" xmlns="" id="{5EE98FE6-A73C-4D82-9F4D-CABF4451B208}"/>
              </a:ext>
            </a:extLst>
          </p:cNvPr>
          <p:cNvPicPr>
            <a:picLocks noChangeAspect="1"/>
          </p:cNvPicPr>
          <p:nvPr/>
        </p:nvPicPr>
        <p:blipFill>
          <a:blip r:embed="rId4" cstate="screen">
            <a:extLst>
              <a:ext uri="{28A0092B-C50C-407E-A947-70E740481C1C}">
                <a14:useLocalDpi xmlns:a14="http://schemas.microsoft.com/office/drawing/2010/main" xmlns=""/>
              </a:ext>
            </a:extLst>
          </a:blip>
          <a:stretch>
            <a:fillRect/>
          </a:stretch>
        </p:blipFill>
        <p:spPr>
          <a:xfrm>
            <a:off x="2391933" y="708649"/>
            <a:ext cx="4971724" cy="2913696"/>
          </a:xfrm>
          <a:prstGeom prst="rect">
            <a:avLst/>
          </a:prstGeom>
        </p:spPr>
      </p:pic>
      <p:pic>
        <p:nvPicPr>
          <p:cNvPr id="3" name="Picture 2">
            <a:extLst>
              <a:ext uri="{FF2B5EF4-FFF2-40B4-BE49-F238E27FC236}">
                <a16:creationId xmlns:a16="http://schemas.microsoft.com/office/drawing/2014/main" xmlns="" id="{D6919778-8964-40FE-B369-DFE55BCCA55B}"/>
              </a:ext>
            </a:extLst>
          </p:cNvPr>
          <p:cNvPicPr>
            <a:picLocks noChangeAspect="1"/>
          </p:cNvPicPr>
          <p:nvPr/>
        </p:nvPicPr>
        <p:blipFill>
          <a:blip r:embed="rId5" cstate="screen">
            <a:extLst>
              <a:ext uri="{28A0092B-C50C-407E-A947-70E740481C1C}">
                <a14:useLocalDpi xmlns:a14="http://schemas.microsoft.com/office/drawing/2010/main" xmlns=""/>
              </a:ext>
            </a:extLst>
          </a:blip>
          <a:stretch>
            <a:fillRect/>
          </a:stretch>
        </p:blipFill>
        <p:spPr>
          <a:xfrm>
            <a:off x="10045317" y="717024"/>
            <a:ext cx="2261230" cy="1680202"/>
          </a:xfrm>
          <a:prstGeom prst="rect">
            <a:avLst/>
          </a:prstGeom>
        </p:spPr>
      </p:pic>
      <p:pic>
        <p:nvPicPr>
          <p:cNvPr id="4" name="Picture 3">
            <a:extLst>
              <a:ext uri="{FF2B5EF4-FFF2-40B4-BE49-F238E27FC236}">
                <a16:creationId xmlns:a16="http://schemas.microsoft.com/office/drawing/2014/main" xmlns="" id="{2D894437-55F6-4312-ABFF-AFD92D33C381}"/>
              </a:ext>
            </a:extLst>
          </p:cNvPr>
          <p:cNvPicPr>
            <a:picLocks noChangeAspect="1"/>
          </p:cNvPicPr>
          <p:nvPr/>
        </p:nvPicPr>
        <p:blipFill>
          <a:blip r:embed="rId6" cstate="screen">
            <a:extLst>
              <a:ext uri="{28A0092B-C50C-407E-A947-70E740481C1C}">
                <a14:useLocalDpi xmlns:a14="http://schemas.microsoft.com/office/drawing/2010/main" xmlns=""/>
              </a:ext>
            </a:extLst>
          </a:blip>
          <a:stretch>
            <a:fillRect/>
          </a:stretch>
        </p:blipFill>
        <p:spPr>
          <a:xfrm>
            <a:off x="2075263" y="3261269"/>
            <a:ext cx="4971724" cy="2963912"/>
          </a:xfrm>
          <a:prstGeom prst="rect">
            <a:avLst/>
          </a:prstGeom>
        </p:spPr>
      </p:pic>
      <p:pic>
        <p:nvPicPr>
          <p:cNvPr id="10" name="Picture 9">
            <a:extLst>
              <a:ext uri="{FF2B5EF4-FFF2-40B4-BE49-F238E27FC236}">
                <a16:creationId xmlns:a16="http://schemas.microsoft.com/office/drawing/2014/main" xmlns="" id="{BFFEAFB3-09F3-4B48-A8E5-DCF3A5FE4147}"/>
              </a:ext>
            </a:extLst>
          </p:cNvPr>
          <p:cNvPicPr>
            <a:picLocks noChangeAspect="1"/>
          </p:cNvPicPr>
          <p:nvPr/>
        </p:nvPicPr>
        <p:blipFill>
          <a:blip r:embed="rId7" cstate="screen">
            <a:extLst>
              <a:ext uri="{28A0092B-C50C-407E-A947-70E740481C1C}">
                <a14:useLocalDpi xmlns:a14="http://schemas.microsoft.com/office/drawing/2010/main" xmlns=""/>
              </a:ext>
            </a:extLst>
          </a:blip>
          <a:stretch>
            <a:fillRect/>
          </a:stretch>
        </p:blipFill>
        <p:spPr>
          <a:xfrm>
            <a:off x="10289568" y="2307504"/>
            <a:ext cx="1815824" cy="1813377"/>
          </a:xfrm>
          <a:prstGeom prst="rect">
            <a:avLst/>
          </a:prstGeom>
        </p:spPr>
      </p:pic>
      <p:pic>
        <p:nvPicPr>
          <p:cNvPr id="13" name="Picture 12">
            <a:extLst>
              <a:ext uri="{FF2B5EF4-FFF2-40B4-BE49-F238E27FC236}">
                <a16:creationId xmlns:a16="http://schemas.microsoft.com/office/drawing/2014/main" xmlns="" id="{C9A09F62-BB6B-4436-BAF5-D8AC14DFA029}"/>
              </a:ext>
            </a:extLst>
          </p:cNvPr>
          <p:cNvPicPr>
            <a:picLocks noChangeAspect="1"/>
          </p:cNvPicPr>
          <p:nvPr/>
        </p:nvPicPr>
        <p:blipFill>
          <a:blip r:embed="rId8" cstate="screen">
            <a:extLst>
              <a:ext uri="{28A0092B-C50C-407E-A947-70E740481C1C}">
                <a14:useLocalDpi xmlns:a14="http://schemas.microsoft.com/office/drawing/2010/main" xmlns=""/>
              </a:ext>
            </a:extLst>
          </a:blip>
          <a:stretch>
            <a:fillRect/>
          </a:stretch>
        </p:blipFill>
        <p:spPr>
          <a:xfrm>
            <a:off x="9563341" y="4816210"/>
            <a:ext cx="2788093" cy="1898845"/>
          </a:xfrm>
          <a:prstGeom prst="rect">
            <a:avLst/>
          </a:prstGeom>
        </p:spPr>
      </p:pic>
      <p:pic>
        <p:nvPicPr>
          <p:cNvPr id="14" name="Picture 13">
            <a:extLst>
              <a:ext uri="{FF2B5EF4-FFF2-40B4-BE49-F238E27FC236}">
                <a16:creationId xmlns:a16="http://schemas.microsoft.com/office/drawing/2014/main" xmlns="" id="{770C3FF1-2CF7-44C9-A840-51D357C54E3B}"/>
              </a:ext>
            </a:extLst>
          </p:cNvPr>
          <p:cNvPicPr>
            <a:picLocks noChangeAspect="1"/>
          </p:cNvPicPr>
          <p:nvPr/>
        </p:nvPicPr>
        <p:blipFill>
          <a:blip r:embed="rId9" cstate="screen">
            <a:extLst>
              <a:ext uri="{28A0092B-C50C-407E-A947-70E740481C1C}">
                <a14:useLocalDpi xmlns:a14="http://schemas.microsoft.com/office/drawing/2010/main" xmlns=""/>
              </a:ext>
            </a:extLst>
          </a:blip>
          <a:stretch>
            <a:fillRect/>
          </a:stretch>
        </p:blipFill>
        <p:spPr>
          <a:xfrm>
            <a:off x="6717635" y="4816210"/>
            <a:ext cx="3101614" cy="2148795"/>
          </a:xfrm>
          <a:prstGeom prst="rect">
            <a:avLst/>
          </a:prstGeom>
        </p:spPr>
      </p:pic>
      <p:pic>
        <p:nvPicPr>
          <p:cNvPr id="15" name="Picture 14">
            <a:extLst>
              <a:ext uri="{FF2B5EF4-FFF2-40B4-BE49-F238E27FC236}">
                <a16:creationId xmlns:a16="http://schemas.microsoft.com/office/drawing/2014/main" xmlns="" id="{E1A090CE-0EC1-44C5-B8D4-7329325F7479}"/>
              </a:ext>
            </a:extLst>
          </p:cNvPr>
          <p:cNvPicPr>
            <a:picLocks noChangeAspect="1"/>
          </p:cNvPicPr>
          <p:nvPr/>
        </p:nvPicPr>
        <p:blipFill>
          <a:blip r:embed="rId10" cstate="screen">
            <a:extLst>
              <a:ext uri="{28A0092B-C50C-407E-A947-70E740481C1C}">
                <a14:useLocalDpi xmlns:a14="http://schemas.microsoft.com/office/drawing/2010/main" xmlns=""/>
              </a:ext>
            </a:extLst>
          </a:blip>
          <a:stretch>
            <a:fillRect/>
          </a:stretch>
        </p:blipFill>
        <p:spPr>
          <a:xfrm>
            <a:off x="7061981" y="751850"/>
            <a:ext cx="3227587" cy="2236256"/>
          </a:xfrm>
          <a:prstGeom prst="rect">
            <a:avLst/>
          </a:prstGeom>
        </p:spPr>
      </p:pic>
      <p:pic>
        <p:nvPicPr>
          <p:cNvPr id="16" name="Picture 15">
            <a:extLst>
              <a:ext uri="{FF2B5EF4-FFF2-40B4-BE49-F238E27FC236}">
                <a16:creationId xmlns:a16="http://schemas.microsoft.com/office/drawing/2014/main" xmlns="" id="{B8FA162E-1659-45FE-BD0A-CE213F82B76D}"/>
              </a:ext>
            </a:extLst>
          </p:cNvPr>
          <p:cNvPicPr>
            <a:picLocks noChangeAspect="1"/>
          </p:cNvPicPr>
          <p:nvPr/>
        </p:nvPicPr>
        <p:blipFill>
          <a:blip r:embed="rId11" cstate="screen">
            <a:extLst>
              <a:ext uri="{28A0092B-C50C-407E-A947-70E740481C1C}">
                <a14:useLocalDpi xmlns:a14="http://schemas.microsoft.com/office/drawing/2010/main" xmlns=""/>
              </a:ext>
            </a:extLst>
          </a:blip>
          <a:stretch>
            <a:fillRect/>
          </a:stretch>
        </p:blipFill>
        <p:spPr>
          <a:xfrm>
            <a:off x="0" y="4403188"/>
            <a:ext cx="2597110" cy="2589241"/>
          </a:xfrm>
          <a:prstGeom prst="rect">
            <a:avLst/>
          </a:prstGeom>
        </p:spPr>
      </p:pic>
      <p:pic>
        <p:nvPicPr>
          <p:cNvPr id="17" name="Picture 16">
            <a:extLst>
              <a:ext uri="{FF2B5EF4-FFF2-40B4-BE49-F238E27FC236}">
                <a16:creationId xmlns:a16="http://schemas.microsoft.com/office/drawing/2014/main" xmlns="" id="{8E711F47-D54C-44D6-AF0A-6F0EAD1D2ECA}"/>
              </a:ext>
            </a:extLst>
          </p:cNvPr>
          <p:cNvPicPr>
            <a:picLocks noChangeAspect="1"/>
          </p:cNvPicPr>
          <p:nvPr/>
        </p:nvPicPr>
        <p:blipFill>
          <a:blip r:embed="rId12" cstate="screen">
            <a:extLst>
              <a:ext uri="{28A0092B-C50C-407E-A947-70E740481C1C}">
                <a14:useLocalDpi xmlns:a14="http://schemas.microsoft.com/office/drawing/2010/main" xmlns=""/>
              </a:ext>
            </a:extLst>
          </a:blip>
          <a:stretch>
            <a:fillRect/>
          </a:stretch>
        </p:blipFill>
        <p:spPr>
          <a:xfrm>
            <a:off x="6943750" y="2747151"/>
            <a:ext cx="3410071" cy="2317558"/>
          </a:xfrm>
          <a:prstGeom prst="rect">
            <a:avLst/>
          </a:prstGeom>
        </p:spPr>
      </p:pic>
      <p:pic>
        <p:nvPicPr>
          <p:cNvPr id="18" name="Picture 17">
            <a:extLst>
              <a:ext uri="{FF2B5EF4-FFF2-40B4-BE49-F238E27FC236}">
                <a16:creationId xmlns:a16="http://schemas.microsoft.com/office/drawing/2014/main" xmlns="" id="{1DF1AAC0-BDA5-4A84-9253-ADA868646794}"/>
              </a:ext>
            </a:extLst>
          </p:cNvPr>
          <p:cNvPicPr>
            <a:picLocks noChangeAspect="1"/>
          </p:cNvPicPr>
          <p:nvPr/>
        </p:nvPicPr>
        <p:blipFill>
          <a:blip r:embed="rId13" cstate="screen">
            <a:extLst>
              <a:ext uri="{28A0092B-C50C-407E-A947-70E740481C1C}">
                <a14:useLocalDpi xmlns:a14="http://schemas.microsoft.com/office/drawing/2010/main" xmlns=""/>
              </a:ext>
            </a:extLst>
          </a:blip>
          <a:stretch>
            <a:fillRect/>
          </a:stretch>
        </p:blipFill>
        <p:spPr>
          <a:xfrm>
            <a:off x="47292" y="2906090"/>
            <a:ext cx="2381022" cy="1544320"/>
          </a:xfrm>
          <a:prstGeom prst="rect">
            <a:avLst/>
          </a:prstGeom>
        </p:spPr>
      </p:pic>
    </p:spTree>
    <p:extLst>
      <p:ext uri="{BB962C8B-B14F-4D97-AF65-F5344CB8AC3E}">
        <p14:creationId xmlns:p14="http://schemas.microsoft.com/office/powerpoint/2010/main" xmlns="" val="25536180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681D272E-DDD6-4C81-A609-E14024E8A295}"/>
              </a:ext>
            </a:extLst>
          </p:cNvPr>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8165" y="2125459"/>
            <a:ext cx="12192000" cy="4744536"/>
          </a:xfrm>
          <a:prstGeom prst="rect">
            <a:avLst/>
          </a:prstGeom>
        </p:spPr>
      </p:pic>
      <p:sp>
        <p:nvSpPr>
          <p:cNvPr id="4" name="AutoShape 2" descr="Image result for photo of high court bangalor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10" name="Title 1">
            <a:extLst>
              <a:ext uri="{FF2B5EF4-FFF2-40B4-BE49-F238E27FC236}">
                <a16:creationId xmlns:a16="http://schemas.microsoft.com/office/drawing/2014/main" xmlns="" id="{A06634E6-1FB0-449D-8FB2-C6C583F39960}"/>
              </a:ext>
            </a:extLst>
          </p:cNvPr>
          <p:cNvSpPr txBox="1">
            <a:spLocks/>
          </p:cNvSpPr>
          <p:nvPr/>
        </p:nvSpPr>
        <p:spPr>
          <a:xfrm>
            <a:off x="22854" y="2265959"/>
            <a:ext cx="10515600" cy="111276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rgbClr val="E3620B"/>
                </a:solidFill>
                <a:latin typeface="+mj-lt"/>
                <a:ea typeface="+mj-ea"/>
                <a:cs typeface="+mj-cs"/>
              </a:defRPr>
            </a:lvl1pPr>
          </a:lstStyle>
          <a:p>
            <a:r>
              <a:rPr lang="en-IN" dirty="0">
                <a:solidFill>
                  <a:srgbClr val="ECCA10"/>
                </a:solidFill>
              </a:rPr>
              <a:t>Bengaluru, the Garden City</a:t>
            </a:r>
          </a:p>
        </p:txBody>
      </p:sp>
      <p:sp>
        <p:nvSpPr>
          <p:cNvPr id="11" name="Text Placeholder 2">
            <a:extLst>
              <a:ext uri="{FF2B5EF4-FFF2-40B4-BE49-F238E27FC236}">
                <a16:creationId xmlns:a16="http://schemas.microsoft.com/office/drawing/2014/main" xmlns="" id="{9541D5C8-90AD-4E47-9A12-F463D5D472AE}"/>
              </a:ext>
            </a:extLst>
          </p:cNvPr>
          <p:cNvSpPr txBox="1">
            <a:spLocks/>
          </p:cNvSpPr>
          <p:nvPr/>
        </p:nvSpPr>
        <p:spPr>
          <a:xfrm>
            <a:off x="6900811" y="3985560"/>
            <a:ext cx="5715000" cy="67599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tint val="7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IN" dirty="0">
                <a:solidFill>
                  <a:schemeClr val="bg1"/>
                </a:solidFill>
              </a:rPr>
              <a:t>A glimpse of the demography and health</a:t>
            </a:r>
          </a:p>
        </p:txBody>
      </p:sp>
      <p:sp>
        <p:nvSpPr>
          <p:cNvPr id="22" name="Oval 21">
            <a:extLst>
              <a:ext uri="{FF2B5EF4-FFF2-40B4-BE49-F238E27FC236}">
                <a16:creationId xmlns:a16="http://schemas.microsoft.com/office/drawing/2014/main" xmlns="" id="{855F21BA-911E-468D-B9E0-5E9133F87B14}"/>
              </a:ext>
            </a:extLst>
          </p:cNvPr>
          <p:cNvSpPr/>
          <p:nvPr/>
        </p:nvSpPr>
        <p:spPr>
          <a:xfrm>
            <a:off x="3589564" y="160338"/>
            <a:ext cx="1731282" cy="1731282"/>
          </a:xfrm>
          <a:prstGeom prst="ellipse">
            <a:avLst/>
          </a:prstGeom>
          <a:blipFill rotWithShape="1">
            <a:blip r:embed="rId4" cstate="screen">
              <a:extLst>
                <a:ext uri="{28A0092B-C50C-407E-A947-70E740481C1C}">
                  <a14:useLocalDpi xmlns:a14="http://schemas.microsoft.com/office/drawing/2010/main" xmlns=""/>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8" name="Oval 27">
            <a:extLst>
              <a:ext uri="{FF2B5EF4-FFF2-40B4-BE49-F238E27FC236}">
                <a16:creationId xmlns:a16="http://schemas.microsoft.com/office/drawing/2014/main" xmlns="" id="{3EB898AA-138B-43E0-A42E-C1043DF301FC}"/>
              </a:ext>
            </a:extLst>
          </p:cNvPr>
          <p:cNvSpPr/>
          <p:nvPr/>
        </p:nvSpPr>
        <p:spPr>
          <a:xfrm>
            <a:off x="6871153" y="160338"/>
            <a:ext cx="1731283" cy="1731283"/>
          </a:xfrm>
          <a:prstGeom prst="ellipse">
            <a:avLst/>
          </a:prstGeom>
          <a:blipFill>
            <a:blip r:embed="rId5" cstate="screen">
              <a:extLst>
                <a:ext uri="{28A0092B-C50C-407E-A947-70E740481C1C}">
                  <a14:useLocalDpi xmlns:a14="http://schemas.microsoft.com/office/drawing/2010/main" xmlns=""/>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026" name="Oval 1025">
            <a:extLst>
              <a:ext uri="{FF2B5EF4-FFF2-40B4-BE49-F238E27FC236}">
                <a16:creationId xmlns:a16="http://schemas.microsoft.com/office/drawing/2014/main" xmlns="" id="{C60CE91D-C827-47A1-B8D2-9857D080D2DF}"/>
              </a:ext>
            </a:extLst>
          </p:cNvPr>
          <p:cNvSpPr/>
          <p:nvPr/>
        </p:nvSpPr>
        <p:spPr>
          <a:xfrm>
            <a:off x="10152743" y="160338"/>
            <a:ext cx="1731282" cy="1731282"/>
          </a:xfrm>
          <a:prstGeom prst="ellipse">
            <a:avLst/>
          </a:prstGeom>
          <a:blipFill>
            <a:blip r:embed="rId6" cstate="screen">
              <a:extLst>
                <a:ext uri="{28A0092B-C50C-407E-A947-70E740481C1C}">
                  <a14:useLocalDpi xmlns:a14="http://schemas.microsoft.com/office/drawing/2010/main" xmlns=""/>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1034" name="Picture 1033">
            <a:extLst>
              <a:ext uri="{FF2B5EF4-FFF2-40B4-BE49-F238E27FC236}">
                <a16:creationId xmlns:a16="http://schemas.microsoft.com/office/drawing/2014/main" xmlns="" id="{E6C82616-E369-4A0A-9967-45E033EDC2AE}"/>
              </a:ext>
            </a:extLst>
          </p:cNvPr>
          <p:cNvPicPr>
            <a:picLocks noChangeAspect="1"/>
          </p:cNvPicPr>
          <p:nvPr/>
        </p:nvPicPr>
        <p:blipFill rotWithShape="1">
          <a:blip r:embed="rId7" cstate="screen">
            <a:extLst>
              <a:ext uri="{BEBA8EAE-BF5A-486C-A8C5-ECC9F3942E4B}">
                <a14:imgProps xmlns:a14="http://schemas.microsoft.com/office/drawing/2010/main" xmlns="">
                  <a14:imgLayer r:embed="rId8">
                    <a14:imgEffect>
                      <a14:brightnessContrast bright="40000"/>
                    </a14:imgEffect>
                  </a14:imgLayer>
                </a14:imgProps>
              </a:ext>
              <a:ext uri="{28A0092B-C50C-407E-A947-70E740481C1C}">
                <a14:useLocalDpi xmlns:a14="http://schemas.microsoft.com/office/drawing/2010/main" xmlns=""/>
              </a:ext>
            </a:extLst>
          </a:blip>
          <a:srcRect/>
          <a:stretch/>
        </p:blipFill>
        <p:spPr>
          <a:xfrm>
            <a:off x="307975" y="160338"/>
            <a:ext cx="1731282" cy="1731282"/>
          </a:xfrm>
          <a:prstGeom prst="ellipse">
            <a:avLst/>
          </a:prstGeom>
        </p:spPr>
      </p:pic>
    </p:spTree>
    <p:extLst>
      <p:ext uri="{BB962C8B-B14F-4D97-AF65-F5344CB8AC3E}">
        <p14:creationId xmlns:p14="http://schemas.microsoft.com/office/powerpoint/2010/main" xmlns="" val="34549788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3D19999D-9154-4B4D-AD1F-C0A5C3B509CA}"/>
              </a:ext>
            </a:extLst>
          </p:cNvPr>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1" y="2202401"/>
            <a:ext cx="12192001" cy="4655599"/>
          </a:xfrm>
          <a:prstGeom prst="rect">
            <a:avLst/>
          </a:prstGeom>
        </p:spPr>
      </p:pic>
      <p:sp>
        <p:nvSpPr>
          <p:cNvPr id="9" name="Title 1">
            <a:extLst>
              <a:ext uri="{FF2B5EF4-FFF2-40B4-BE49-F238E27FC236}">
                <a16:creationId xmlns:a16="http://schemas.microsoft.com/office/drawing/2014/main" xmlns="" id="{3167CB76-23B4-4C32-AE7B-FF5C46147A2D}"/>
              </a:ext>
            </a:extLst>
          </p:cNvPr>
          <p:cNvSpPr txBox="1">
            <a:spLocks/>
          </p:cNvSpPr>
          <p:nvPr/>
        </p:nvSpPr>
        <p:spPr>
          <a:xfrm>
            <a:off x="63046" y="2426929"/>
            <a:ext cx="7281651" cy="1002071"/>
          </a:xfrm>
          <a:prstGeom prst="roundRect">
            <a:avLst/>
          </a:prstGeom>
          <a:solidFill>
            <a:srgbClr val="FFFFFF">
              <a:alpha val="80000"/>
            </a:srgbClr>
          </a:solidFill>
          <a:effectLst>
            <a:softEdge rad="165100"/>
          </a:effectLst>
        </p:spPr>
        <p:txBody>
          <a:bodyPr vert="horz" lIns="91440" tIns="45720" rIns="91440" bIns="45720" rtlCol="0" anchor="b">
            <a:normAutofit lnSpcReduction="10000"/>
          </a:bodyPr>
          <a:lstStyle>
            <a:lvl1pPr algn="l" defTabSz="914400" rtl="0" eaLnBrk="1" latinLnBrk="0" hangingPunct="1">
              <a:lnSpc>
                <a:spcPct val="90000"/>
              </a:lnSpc>
              <a:spcBef>
                <a:spcPct val="0"/>
              </a:spcBef>
              <a:buNone/>
              <a:defRPr sz="6000" kern="1200">
                <a:solidFill>
                  <a:srgbClr val="E3620B"/>
                </a:solidFill>
                <a:latin typeface="+mj-lt"/>
                <a:ea typeface="+mj-ea"/>
                <a:cs typeface="+mj-cs"/>
              </a:defRPr>
            </a:lvl1pPr>
          </a:lstStyle>
          <a:p>
            <a:r>
              <a:rPr lang="en-GB" dirty="0">
                <a:solidFill>
                  <a:srgbClr val="1D274C"/>
                </a:solidFill>
              </a:rPr>
              <a:t>The project outcomes</a:t>
            </a:r>
            <a:endParaRPr lang="en-IN" dirty="0">
              <a:solidFill>
                <a:srgbClr val="1D274C"/>
              </a:solidFill>
            </a:endParaRPr>
          </a:p>
        </p:txBody>
      </p:sp>
      <p:sp>
        <p:nvSpPr>
          <p:cNvPr id="10" name="Title 1">
            <a:extLst>
              <a:ext uri="{FF2B5EF4-FFF2-40B4-BE49-F238E27FC236}">
                <a16:creationId xmlns:a16="http://schemas.microsoft.com/office/drawing/2014/main" xmlns="" id="{274DD558-A37D-4AC1-A107-7775D0BA49FD}"/>
              </a:ext>
            </a:extLst>
          </p:cNvPr>
          <p:cNvSpPr txBox="1">
            <a:spLocks/>
          </p:cNvSpPr>
          <p:nvPr/>
        </p:nvSpPr>
        <p:spPr>
          <a:xfrm>
            <a:off x="1960937" y="3384277"/>
            <a:ext cx="2465701" cy="539161"/>
          </a:xfrm>
          <a:prstGeom prst="roundRect">
            <a:avLst/>
          </a:prstGeom>
          <a:solidFill>
            <a:srgbClr val="FFFFFF">
              <a:alpha val="80000"/>
            </a:srgbClr>
          </a:solidFill>
          <a:effectLst>
            <a:softEdge rad="101600"/>
          </a:effectLst>
        </p:spPr>
        <p:txBody>
          <a:bodyPr vert="horz" lIns="91440" tIns="45720" rIns="91440" bIns="45720" rtlCol="0" anchor="b">
            <a:normAutofit fontScale="85000" lnSpcReduction="10000"/>
          </a:bodyPr>
          <a:lstStyle>
            <a:lvl1pPr algn="l" defTabSz="914400" rtl="0" eaLnBrk="1" latinLnBrk="0" hangingPunct="1">
              <a:lnSpc>
                <a:spcPct val="90000"/>
              </a:lnSpc>
              <a:spcBef>
                <a:spcPct val="0"/>
              </a:spcBef>
              <a:buNone/>
              <a:defRPr sz="6000" kern="1200">
                <a:solidFill>
                  <a:srgbClr val="E3620B"/>
                </a:solidFill>
                <a:latin typeface="+mj-lt"/>
                <a:ea typeface="+mj-ea"/>
                <a:cs typeface="+mj-cs"/>
              </a:defRPr>
            </a:lvl1pPr>
          </a:lstStyle>
          <a:p>
            <a:r>
              <a:rPr lang="en-GB" sz="2800" dirty="0">
                <a:solidFill>
                  <a:srgbClr val="1D274C"/>
                </a:solidFill>
              </a:rPr>
              <a:t>Analytical results</a:t>
            </a:r>
          </a:p>
        </p:txBody>
      </p:sp>
      <p:sp>
        <p:nvSpPr>
          <p:cNvPr id="21" name="Oval 20">
            <a:extLst>
              <a:ext uri="{FF2B5EF4-FFF2-40B4-BE49-F238E27FC236}">
                <a16:creationId xmlns:a16="http://schemas.microsoft.com/office/drawing/2014/main" xmlns="" id="{2F70F2BB-38B1-42EA-B19D-DC56EE74D8C5}"/>
              </a:ext>
            </a:extLst>
          </p:cNvPr>
          <p:cNvSpPr/>
          <p:nvPr/>
        </p:nvSpPr>
        <p:spPr>
          <a:xfrm>
            <a:off x="6871151" y="160336"/>
            <a:ext cx="1731285" cy="1731285"/>
          </a:xfrm>
          <a:prstGeom prst="ellipse">
            <a:avLst/>
          </a:prstGeom>
          <a:blipFill>
            <a:blip r:embed="rId4" cstate="screen">
              <a:extLst>
                <a:ext uri="{28A0092B-C50C-407E-A947-70E740481C1C}">
                  <a14:useLocalDpi xmlns:a14="http://schemas.microsoft.com/office/drawing/2010/main" xmlns=""/>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IN" dirty="0"/>
          </a:p>
        </p:txBody>
      </p:sp>
      <p:sp>
        <p:nvSpPr>
          <p:cNvPr id="27" name="Oval 26">
            <a:extLst>
              <a:ext uri="{FF2B5EF4-FFF2-40B4-BE49-F238E27FC236}">
                <a16:creationId xmlns:a16="http://schemas.microsoft.com/office/drawing/2014/main" xmlns="" id="{C1B5D96D-3B4F-47CF-8024-EA8875630C82}"/>
              </a:ext>
            </a:extLst>
          </p:cNvPr>
          <p:cNvSpPr/>
          <p:nvPr/>
        </p:nvSpPr>
        <p:spPr>
          <a:xfrm>
            <a:off x="307975" y="160338"/>
            <a:ext cx="1731282" cy="1731282"/>
          </a:xfrm>
          <a:prstGeom prst="ellipse">
            <a:avLst/>
          </a:prstGeom>
          <a:blipFill>
            <a:blip r:embed="rId5" cstate="screen">
              <a:extLst>
                <a:ext uri="{28A0092B-C50C-407E-A947-70E740481C1C}">
                  <a14:useLocalDpi xmlns:a14="http://schemas.microsoft.com/office/drawing/2010/main" xmlns=""/>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3" name="Oval 32">
            <a:extLst>
              <a:ext uri="{FF2B5EF4-FFF2-40B4-BE49-F238E27FC236}">
                <a16:creationId xmlns:a16="http://schemas.microsoft.com/office/drawing/2014/main" xmlns="" id="{AF06F407-04E4-4AB0-A468-0A0EE875BFFC}"/>
              </a:ext>
            </a:extLst>
          </p:cNvPr>
          <p:cNvSpPr/>
          <p:nvPr/>
        </p:nvSpPr>
        <p:spPr>
          <a:xfrm>
            <a:off x="3589563" y="160338"/>
            <a:ext cx="1731282" cy="1731282"/>
          </a:xfrm>
          <a:prstGeom prst="ellipse">
            <a:avLst/>
          </a:prstGeom>
          <a:blipFill>
            <a:blip r:embed="rId6" cstate="screen">
              <a:extLst>
                <a:ext uri="{28A0092B-C50C-407E-A947-70E740481C1C}">
                  <a14:useLocalDpi xmlns:a14="http://schemas.microsoft.com/office/drawing/2010/main" xmlns=""/>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9" name="Oval 38">
            <a:extLst>
              <a:ext uri="{FF2B5EF4-FFF2-40B4-BE49-F238E27FC236}">
                <a16:creationId xmlns:a16="http://schemas.microsoft.com/office/drawing/2014/main" xmlns="" id="{4C41F42F-0FA2-4932-B143-8A12382988FD}"/>
              </a:ext>
            </a:extLst>
          </p:cNvPr>
          <p:cNvSpPr/>
          <p:nvPr/>
        </p:nvSpPr>
        <p:spPr>
          <a:xfrm>
            <a:off x="10152739" y="160338"/>
            <a:ext cx="1731282" cy="1731282"/>
          </a:xfrm>
          <a:prstGeom prst="ellipse">
            <a:avLst/>
          </a:prstGeom>
          <a:blipFill>
            <a:blip r:embed="rId7" cstate="screen">
              <a:extLst>
                <a:ext uri="{28A0092B-C50C-407E-A947-70E740481C1C}">
                  <a14:useLocalDpi xmlns:a14="http://schemas.microsoft.com/office/drawing/2010/main" xmlns=""/>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xmlns="" val="33324819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D7BA798-AEED-47DB-A8A2-DC31F5DAE827}"/>
              </a:ext>
            </a:extLst>
          </p:cNvPr>
          <p:cNvSpPr>
            <a:spLocks noGrp="1"/>
          </p:cNvSpPr>
          <p:nvPr>
            <p:ph type="title"/>
          </p:nvPr>
        </p:nvSpPr>
        <p:spPr>
          <a:xfrm>
            <a:off x="177011" y="168174"/>
            <a:ext cx="12160355" cy="709816"/>
          </a:xfrm>
        </p:spPr>
        <p:txBody>
          <a:bodyPr>
            <a:normAutofit fontScale="90000"/>
          </a:bodyPr>
          <a:lstStyle/>
          <a:p>
            <a:r>
              <a:rPr lang="en-IN" dirty="0"/>
              <a:t>Link with Public Health Information &amp; Epidemiological Cell</a:t>
            </a:r>
          </a:p>
        </p:txBody>
      </p:sp>
      <p:sp>
        <p:nvSpPr>
          <p:cNvPr id="9" name="Content Placeholder 8">
            <a:extLst>
              <a:ext uri="{FF2B5EF4-FFF2-40B4-BE49-F238E27FC236}">
                <a16:creationId xmlns:a16="http://schemas.microsoft.com/office/drawing/2014/main" xmlns="" id="{7B077C5A-9A75-40B2-AF04-06C7006AE61A}"/>
              </a:ext>
            </a:extLst>
          </p:cNvPr>
          <p:cNvSpPr>
            <a:spLocks noGrp="1"/>
          </p:cNvSpPr>
          <p:nvPr>
            <p:ph idx="1"/>
          </p:nvPr>
        </p:nvSpPr>
        <p:spPr>
          <a:xfrm>
            <a:off x="177013" y="877990"/>
            <a:ext cx="11836796" cy="5811835"/>
          </a:xfrm>
        </p:spPr>
        <p:txBody>
          <a:bodyPr>
            <a:normAutofit lnSpcReduction="10000"/>
          </a:bodyPr>
          <a:lstStyle/>
          <a:p>
            <a:r>
              <a:rPr lang="en-GB" dirty="0"/>
              <a:t>PHIEC: A web based surveillance and reporting system of BBMP</a:t>
            </a:r>
          </a:p>
          <a:p>
            <a:r>
              <a:rPr lang="en-IN" dirty="0"/>
              <a:t>Established and functional since 2015</a:t>
            </a:r>
          </a:p>
          <a:p>
            <a:r>
              <a:rPr lang="en-IN" dirty="0"/>
              <a:t>Includes weekly reporting from 105 govt health facilities and around 330 private hospitals</a:t>
            </a:r>
          </a:p>
          <a:p>
            <a:r>
              <a:rPr lang="en-IN" dirty="0"/>
              <a:t>Reporting of communicable diseases and non-communicable diseases through forms</a:t>
            </a:r>
          </a:p>
          <a:p>
            <a:r>
              <a:rPr lang="en-IN" dirty="0"/>
              <a:t>Linking of lab reports to PHIEC for collection of disease related data and alerts to UPHC medical officers through SMS and emails</a:t>
            </a:r>
          </a:p>
          <a:p>
            <a:r>
              <a:rPr lang="en-IN" dirty="0"/>
              <a:t>“Action taken at community level” report uploaded on PHIEC</a:t>
            </a:r>
          </a:p>
          <a:p>
            <a:r>
              <a:rPr lang="en-IN" dirty="0"/>
              <a:t>Advantages of the linked LIS:</a:t>
            </a:r>
          </a:p>
          <a:p>
            <a:pPr lvl="1"/>
            <a:r>
              <a:rPr lang="en-IN" dirty="0"/>
              <a:t>End-to-end solution</a:t>
            </a:r>
          </a:p>
          <a:p>
            <a:pPr lvl="1"/>
            <a:r>
              <a:rPr lang="en-IN" dirty="0"/>
              <a:t>Action oriented</a:t>
            </a:r>
          </a:p>
          <a:p>
            <a:pPr lvl="1"/>
            <a:r>
              <a:rPr lang="en-IN" dirty="0"/>
              <a:t>Quality improvement</a:t>
            </a:r>
          </a:p>
          <a:p>
            <a:endParaRPr lang="en-IN" dirty="0"/>
          </a:p>
          <a:p>
            <a:endParaRPr lang="en-IN" dirty="0"/>
          </a:p>
        </p:txBody>
      </p:sp>
    </p:spTree>
    <p:extLst>
      <p:ext uri="{BB962C8B-B14F-4D97-AF65-F5344CB8AC3E}">
        <p14:creationId xmlns:p14="http://schemas.microsoft.com/office/powerpoint/2010/main" xmlns="" val="12767642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report">
            <a:extLst>
              <a:ext uri="{FF2B5EF4-FFF2-40B4-BE49-F238E27FC236}">
                <a16:creationId xmlns:a16="http://schemas.microsoft.com/office/drawing/2014/main" xmlns="" id="{008AE7AF-22C0-4EC7-98B6-0CBA1A51D1C7}"/>
              </a:ext>
            </a:extLst>
          </p:cNvPr>
          <p:cNvPicPr>
            <a:picLocks noChangeAspect="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xmlns=""/>
              </a:ext>
            </a:extLst>
          </a:blip>
          <a:srcRect/>
          <a:stretch/>
        </p:blipFill>
        <p:spPr>
          <a:xfrm>
            <a:off x="1541520" y="4913395"/>
            <a:ext cx="1281759" cy="1669774"/>
          </a:xfrm>
          <a:prstGeom prst="rect">
            <a:avLst/>
          </a:prstGeom>
        </p:spPr>
      </p:pic>
      <p:sp>
        <p:nvSpPr>
          <p:cNvPr id="22" name="report hider rect lab">
            <a:extLst>
              <a:ext uri="{FF2B5EF4-FFF2-40B4-BE49-F238E27FC236}">
                <a16:creationId xmlns:a16="http://schemas.microsoft.com/office/drawing/2014/main" xmlns="" id="{AF1AC023-A788-436A-9318-5CD60210ECDC}"/>
              </a:ext>
            </a:extLst>
          </p:cNvPr>
          <p:cNvSpPr/>
          <p:nvPr/>
        </p:nvSpPr>
        <p:spPr>
          <a:xfrm>
            <a:off x="14774" y="3984651"/>
            <a:ext cx="3145652" cy="2873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4" name="Picture 3">
            <a:extLst>
              <a:ext uri="{FF2B5EF4-FFF2-40B4-BE49-F238E27FC236}">
                <a16:creationId xmlns:a16="http://schemas.microsoft.com/office/drawing/2014/main" xmlns="" id="{CFFA8E9D-C4BF-4622-B339-D178DE4BF6E8}"/>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xmlns=""/>
              </a:ext>
            </a:extLst>
          </a:blip>
          <a:srcRect/>
          <a:stretch/>
        </p:blipFill>
        <p:spPr>
          <a:xfrm>
            <a:off x="893476" y="4874071"/>
            <a:ext cx="2266950" cy="1952096"/>
          </a:xfrm>
          <a:prstGeom prst="rect">
            <a:avLst/>
          </a:prstGeom>
        </p:spPr>
      </p:pic>
      <p:sp>
        <p:nvSpPr>
          <p:cNvPr id="5" name="Oval 4">
            <a:extLst>
              <a:ext uri="{FF2B5EF4-FFF2-40B4-BE49-F238E27FC236}">
                <a16:creationId xmlns:a16="http://schemas.microsoft.com/office/drawing/2014/main" xmlns="" id="{F853A7F6-89C2-4239-A06C-6FD5F1366EDA}"/>
              </a:ext>
            </a:extLst>
          </p:cNvPr>
          <p:cNvSpPr/>
          <p:nvPr/>
        </p:nvSpPr>
        <p:spPr>
          <a:xfrm>
            <a:off x="118360" y="4510032"/>
            <a:ext cx="1238250" cy="1238250"/>
          </a:xfrm>
          <a:prstGeom prst="ellipse">
            <a:avLst/>
          </a:prstGeom>
          <a:solidFill>
            <a:schemeClr val="bg1"/>
          </a:solidFill>
          <a:ln w="28575">
            <a:solidFill>
              <a:srgbClr val="1D49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 name="Picture 1">
            <a:extLst>
              <a:ext uri="{FF2B5EF4-FFF2-40B4-BE49-F238E27FC236}">
                <a16:creationId xmlns:a16="http://schemas.microsoft.com/office/drawing/2014/main" xmlns="" id="{BE51FBE7-CBF0-4DD2-8F36-73DADF64A188}"/>
              </a:ext>
            </a:extLst>
          </p:cNvPr>
          <p:cNvPicPr>
            <a:picLocks noChangeAspect="1"/>
          </p:cNvPicPr>
          <p:nvPr/>
        </p:nvPicPr>
        <p:blipFill rotWithShape="1">
          <a:blip r:embed="rId5" cstate="screen">
            <a:duotone>
              <a:schemeClr val="accent1">
                <a:shade val="45000"/>
                <a:satMod val="135000"/>
              </a:schemeClr>
              <a:prstClr val="white"/>
            </a:duotone>
            <a:extLst>
              <a:ext uri="{28A0092B-C50C-407E-A947-70E740481C1C}">
                <a14:useLocalDpi xmlns:a14="http://schemas.microsoft.com/office/drawing/2010/main" xmlns=""/>
              </a:ext>
            </a:extLst>
          </a:blip>
          <a:srcRect/>
          <a:stretch/>
        </p:blipFill>
        <p:spPr>
          <a:xfrm>
            <a:off x="261235" y="4713705"/>
            <a:ext cx="952500" cy="830904"/>
          </a:xfrm>
          <a:prstGeom prst="rect">
            <a:avLst/>
          </a:prstGeom>
        </p:spPr>
      </p:pic>
      <p:grpSp>
        <p:nvGrpSpPr>
          <p:cNvPr id="40" name="Group 39">
            <a:extLst>
              <a:ext uri="{FF2B5EF4-FFF2-40B4-BE49-F238E27FC236}">
                <a16:creationId xmlns:a16="http://schemas.microsoft.com/office/drawing/2014/main" xmlns="" id="{F6AD880D-8ADB-4603-99DA-2CC76B6BDF45}"/>
              </a:ext>
            </a:extLst>
          </p:cNvPr>
          <p:cNvGrpSpPr/>
          <p:nvPr/>
        </p:nvGrpSpPr>
        <p:grpSpPr>
          <a:xfrm>
            <a:off x="0" y="0"/>
            <a:ext cx="12192000" cy="2518347"/>
            <a:chOff x="0" y="0"/>
            <a:chExt cx="12192000" cy="2518347"/>
          </a:xfrm>
        </p:grpSpPr>
        <p:pic>
          <p:nvPicPr>
            <p:cNvPr id="17" name="Picture 16">
              <a:extLst>
                <a:ext uri="{FF2B5EF4-FFF2-40B4-BE49-F238E27FC236}">
                  <a16:creationId xmlns:a16="http://schemas.microsoft.com/office/drawing/2014/main" xmlns="" id="{0599E2F7-9E44-4A24-BA5A-FDCBBF246CE3}"/>
                </a:ext>
              </a:extLst>
            </p:cNvPr>
            <p:cNvPicPr>
              <a:picLocks noChangeAspect="1"/>
            </p:cNvPicPr>
            <p:nvPr/>
          </p:nvPicPr>
          <p:blipFill rotWithShape="1">
            <a:blip r:embed="rId6" cstate="screen">
              <a:extLst>
                <a:ext uri="{28A0092B-C50C-407E-A947-70E740481C1C}">
                  <a14:useLocalDpi xmlns:a14="http://schemas.microsoft.com/office/drawing/2010/main" xmlns=""/>
                </a:ext>
              </a:extLst>
            </a:blip>
            <a:srcRect/>
            <a:stretch/>
          </p:blipFill>
          <p:spPr>
            <a:xfrm>
              <a:off x="0" y="0"/>
              <a:ext cx="12192000" cy="2518347"/>
            </a:xfrm>
            <a:prstGeom prst="rect">
              <a:avLst/>
            </a:prstGeom>
          </p:spPr>
        </p:pic>
        <p:sp>
          <p:nvSpPr>
            <p:cNvPr id="18" name="Rectangle 17">
              <a:extLst>
                <a:ext uri="{FF2B5EF4-FFF2-40B4-BE49-F238E27FC236}">
                  <a16:creationId xmlns:a16="http://schemas.microsoft.com/office/drawing/2014/main" xmlns="" id="{49693547-7DDE-44AE-96B5-4257625F5F69}"/>
                </a:ext>
              </a:extLst>
            </p:cNvPr>
            <p:cNvSpPr/>
            <p:nvPr/>
          </p:nvSpPr>
          <p:spPr>
            <a:xfrm>
              <a:off x="2600325" y="1462089"/>
              <a:ext cx="1177195" cy="581024"/>
            </a:xfrm>
            <a:prstGeom prst="rect">
              <a:avLst/>
            </a:prstGeom>
            <a:gradFill flip="none" rotWithShape="1">
              <a:gsLst>
                <a:gs pos="0">
                  <a:srgbClr val="4788AE"/>
                </a:gs>
                <a:gs pos="46000">
                  <a:srgbClr val="4181A7"/>
                </a:gs>
                <a:gs pos="100000">
                  <a:srgbClr val="3F7DA4"/>
                </a:gs>
              </a:gsLst>
              <a:lin ang="1890000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sp>
        <p:nvSpPr>
          <p:cNvPr id="20" name="Arrow: up">
            <a:extLst>
              <a:ext uri="{FF2B5EF4-FFF2-40B4-BE49-F238E27FC236}">
                <a16:creationId xmlns:a16="http://schemas.microsoft.com/office/drawing/2014/main" xmlns="" id="{3CE85075-0710-4C86-92FC-D4B7AB5D0F62}"/>
              </a:ext>
            </a:extLst>
          </p:cNvPr>
          <p:cNvSpPr/>
          <p:nvPr/>
        </p:nvSpPr>
        <p:spPr>
          <a:xfrm flipV="1">
            <a:off x="1489208" y="2074598"/>
            <a:ext cx="725714" cy="940925"/>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6" name="upcloud">
            <a:extLst>
              <a:ext uri="{FF2B5EF4-FFF2-40B4-BE49-F238E27FC236}">
                <a16:creationId xmlns:a16="http://schemas.microsoft.com/office/drawing/2014/main" xmlns="" id="{DB5FF8B4-1049-46B5-AE13-D8BD1284F938}"/>
              </a:ext>
            </a:extLst>
          </p:cNvPr>
          <p:cNvPicPr>
            <a:picLocks noChangeAspect="1"/>
          </p:cNvPicPr>
          <p:nvPr/>
        </p:nvPicPr>
        <p:blipFill rotWithShape="1">
          <a:blip r:embed="rId7" cstate="screen">
            <a:duotone>
              <a:schemeClr val="bg2">
                <a:shade val="45000"/>
                <a:satMod val="135000"/>
              </a:schemeClr>
              <a:prstClr val="white"/>
            </a:duotone>
            <a:extLst>
              <a:ext uri="{28A0092B-C50C-407E-A947-70E740481C1C}">
                <a14:useLocalDpi xmlns:a14="http://schemas.microsoft.com/office/drawing/2010/main" xmlns=""/>
              </a:ext>
            </a:extLst>
          </a:blip>
          <a:srcRect/>
          <a:stretch/>
        </p:blipFill>
        <p:spPr>
          <a:xfrm>
            <a:off x="1103805" y="3043727"/>
            <a:ext cx="1496520" cy="940925"/>
          </a:xfrm>
          <a:prstGeom prst="rect">
            <a:avLst/>
          </a:prstGeom>
        </p:spPr>
      </p:pic>
      <p:sp>
        <p:nvSpPr>
          <p:cNvPr id="24" name="Rectangle: Rounded Corners 23">
            <a:extLst>
              <a:ext uri="{FF2B5EF4-FFF2-40B4-BE49-F238E27FC236}">
                <a16:creationId xmlns:a16="http://schemas.microsoft.com/office/drawing/2014/main" xmlns="" id="{E0B7A6CA-0B6A-4E73-B8BF-7D0ADF623D7A}"/>
              </a:ext>
            </a:extLst>
          </p:cNvPr>
          <p:cNvSpPr/>
          <p:nvPr/>
        </p:nvSpPr>
        <p:spPr>
          <a:xfrm>
            <a:off x="1356610" y="4115072"/>
            <a:ext cx="2059196" cy="628578"/>
          </a:xfrm>
          <a:prstGeom prst="roundRect">
            <a:avLst/>
          </a:prstGeom>
          <a:solidFill>
            <a:srgbClr val="1D49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dirty="0"/>
              <a:t>Lab Information System</a:t>
            </a:r>
          </a:p>
        </p:txBody>
      </p:sp>
    </p:spTree>
    <p:extLst>
      <p:ext uri="{BB962C8B-B14F-4D97-AF65-F5344CB8AC3E}">
        <p14:creationId xmlns:p14="http://schemas.microsoft.com/office/powerpoint/2010/main" xmlns="" val="1787671751"/>
      </p:ext>
    </p:extLst>
  </p:cSld>
  <p:clrMapOvr>
    <a:masterClrMapping/>
  </p:clrMapOvr>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fill="hold" nodeType="clickEffect" p14:presetBounceEnd="60000">
                                      <p:stCondLst>
                                        <p:cond delay="0"/>
                                      </p:stCondLst>
                                      <p:childTnLst>
                                        <p:animMotion origin="layout" path="M 3.75E-6 -4.44444E-6 L 0.14388 -4.44444E-6 " pathEditMode="relative" rAng="0" ptsTypes="AA" p14:bounceEnd="60000">
                                          <p:cBhvr>
                                            <p:cTn id="6" dur="500" fill="hold"/>
                                            <p:tgtEl>
                                              <p:spTgt spid="19"/>
                                            </p:tgtEl>
                                            <p:attrNameLst>
                                              <p:attrName>ppt_x</p:attrName>
                                              <p:attrName>ppt_y</p:attrName>
                                            </p:attrNameLst>
                                          </p:cBhvr>
                                          <p:rCtr x="7187" y="0"/>
                                        </p:animMotion>
                                      </p:childTnLst>
                                    </p:cTn>
                                  </p:par>
                                </p:childTnLst>
                              </p:cTn>
                            </p:par>
                            <p:par>
                              <p:cTn id="7" fill="hold">
                                <p:stCondLst>
                                  <p:cond delay="500"/>
                                </p:stCondLst>
                                <p:childTnLst>
                                  <p:par>
                                    <p:cTn id="8" presetID="37" presetClass="path" presetSubtype="0" accel="50000" decel="50000" fill="hold" nodeType="afterEffect">
                                      <p:stCondLst>
                                        <p:cond delay="0"/>
                                      </p:stCondLst>
                                      <p:childTnLst>
                                        <p:animMotion origin="layout" path="M 0.14388 -2.96296E-6 C 0.15325 -0.03703 0.17682 -0.15231 0.16705 -0.21065 C 0.13138 -0.35694 0.02096 -0.32176 -0.02214 -0.35833 " pathEditMode="relative" rAng="17100000" ptsTypes="AAA">
                                          <p:cBhvr>
                                            <p:cTn id="9" dur="2000" fill="hold"/>
                                            <p:tgtEl>
                                              <p:spTgt spid="19"/>
                                            </p:tgtEl>
                                            <p:attrNameLst>
                                              <p:attrName>ppt_x</p:attrName>
                                              <p:attrName>ppt_y</p:attrName>
                                            </p:attrNameLst>
                                          </p:cBhvr>
                                          <p:rCtr x="-8008" y="-18495"/>
                                        </p:animMotion>
                                      </p:childTnLst>
                                    </p:cTn>
                                  </p:par>
                                  <p:par>
                                    <p:cTn id="10" presetID="31" presetClass="exit" presetSubtype="0" fill="hold" nodeType="withEffect">
                                      <p:stCondLst>
                                        <p:cond delay="0"/>
                                      </p:stCondLst>
                                      <p:childTnLst>
                                        <p:anim calcmode="lin" valueType="num">
                                          <p:cBhvr>
                                            <p:cTn id="11" dur="2000"/>
                                            <p:tgtEl>
                                              <p:spTgt spid="19"/>
                                            </p:tgtEl>
                                            <p:attrNameLst>
                                              <p:attrName>ppt_w</p:attrName>
                                            </p:attrNameLst>
                                          </p:cBhvr>
                                          <p:tavLst>
                                            <p:tav tm="0">
                                              <p:val>
                                                <p:strVal val="ppt_w"/>
                                              </p:val>
                                            </p:tav>
                                            <p:tav tm="100000">
                                              <p:val>
                                                <p:fltVal val="0"/>
                                              </p:val>
                                            </p:tav>
                                          </p:tavLst>
                                        </p:anim>
                                        <p:anim calcmode="lin" valueType="num">
                                          <p:cBhvr>
                                            <p:cTn id="12" dur="2000"/>
                                            <p:tgtEl>
                                              <p:spTgt spid="19"/>
                                            </p:tgtEl>
                                            <p:attrNameLst>
                                              <p:attrName>ppt_h</p:attrName>
                                            </p:attrNameLst>
                                          </p:cBhvr>
                                          <p:tavLst>
                                            <p:tav tm="0">
                                              <p:val>
                                                <p:strVal val="ppt_h"/>
                                              </p:val>
                                            </p:tav>
                                            <p:tav tm="100000">
                                              <p:val>
                                                <p:fltVal val="0"/>
                                              </p:val>
                                            </p:tav>
                                          </p:tavLst>
                                        </p:anim>
                                        <p:anim calcmode="lin" valueType="num">
                                          <p:cBhvr>
                                            <p:cTn id="13" dur="2000"/>
                                            <p:tgtEl>
                                              <p:spTgt spid="19"/>
                                            </p:tgtEl>
                                            <p:attrNameLst>
                                              <p:attrName>style.rotation</p:attrName>
                                            </p:attrNameLst>
                                          </p:cBhvr>
                                          <p:tavLst>
                                            <p:tav tm="0">
                                              <p:val>
                                                <p:fltVal val="0"/>
                                              </p:val>
                                            </p:tav>
                                            <p:tav tm="100000">
                                              <p:val>
                                                <p:fltVal val="90"/>
                                              </p:val>
                                            </p:tav>
                                          </p:tavLst>
                                        </p:anim>
                                        <p:animEffect transition="out" filter="fade">
                                          <p:cBhvr>
                                            <p:cTn id="14" dur="2000"/>
                                            <p:tgtEl>
                                              <p:spTgt spid="19"/>
                                            </p:tgtEl>
                                          </p:cBhvr>
                                        </p:animEffect>
                                        <p:set>
                                          <p:cBhvr>
                                            <p:cTn id="15" dur="1" fill="hold">
                                              <p:stCondLst>
                                                <p:cond delay="1999"/>
                                              </p:stCondLst>
                                            </p:cTn>
                                            <p:tgtEl>
                                              <p:spTgt spid="19"/>
                                            </p:tgtEl>
                                            <p:attrNameLst>
                                              <p:attrName>style.visibility</p:attrName>
                                            </p:attrNameLst>
                                          </p:cBhvr>
                                          <p:to>
                                            <p:strVal val="hidden"/>
                                          </p:to>
                                        </p:set>
                                      </p:childTnLst>
                                    </p:cTn>
                                  </p:par>
                                </p:childTnLst>
                              </p:cTn>
                            </p:par>
                            <p:par>
                              <p:cTn id="16" fill="hold">
                                <p:stCondLst>
                                  <p:cond delay="2500"/>
                                </p:stCondLst>
                                <p:childTnLst>
                                  <p:par>
                                    <p:cTn id="17" presetID="22" presetClass="entr" presetSubtype="4"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par>
                              <p:cTn id="20" fill="hold">
                                <p:stCondLst>
                                  <p:cond delay="3000"/>
                                </p:stCondLst>
                                <p:childTnLst>
                                  <p:par>
                                    <p:cTn id="21" presetID="16" presetClass="entr" presetSubtype="21"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barn(inVertical)">
                                          <p:cBhvr>
                                            <p:cTn id="23" dur="500"/>
                                            <p:tgtEl>
                                              <p:spTgt spid="40"/>
                                            </p:tgtEl>
                                          </p:cBhvr>
                                        </p:animEffect>
                                      </p:childTnLst>
                                    </p:cTn>
                                  </p:par>
                                  <p:par>
                                    <p:cTn id="24" presetID="42" presetClass="path" presetSubtype="0" accel="50000" fill="hold" grpId="0" nodeType="withEffect" p14:presetBounceEnd="40000">
                                      <p:stCondLst>
                                        <p:cond delay="0"/>
                                      </p:stCondLst>
                                      <p:childTnLst>
                                        <p:animMotion origin="layout" path="M -2.91667E-6 -4.81481E-6 L -2.91667E-6 0.07269 " pathEditMode="relative" rAng="0" ptsTypes="AA" p14:bounceEnd="40000">
                                          <p:cBhvr>
                                            <p:cTn id="25" dur="1000" spd="-100000" fill="hold"/>
                                            <p:tgtEl>
                                              <p:spTgt spid="20"/>
                                            </p:tgtEl>
                                            <p:attrNameLst>
                                              <p:attrName>ppt_x</p:attrName>
                                              <p:attrName>ppt_y</p:attrName>
                                            </p:attrNameLst>
                                          </p:cBhvr>
                                          <p:rCtr x="0" y="363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fill="hold" nodeType="clickEffect">
                                      <p:stCondLst>
                                        <p:cond delay="0"/>
                                      </p:stCondLst>
                                      <p:childTnLst>
                                        <p:animMotion origin="layout" path="M 3.75E-6 -4.44444E-6 L 0.14388 -4.44444E-6 " pathEditMode="relative" rAng="0" ptsTypes="AA">
                                          <p:cBhvr>
                                            <p:cTn id="6" dur="500" fill="hold"/>
                                            <p:tgtEl>
                                              <p:spTgt spid="19"/>
                                            </p:tgtEl>
                                            <p:attrNameLst>
                                              <p:attrName>ppt_x</p:attrName>
                                              <p:attrName>ppt_y</p:attrName>
                                            </p:attrNameLst>
                                          </p:cBhvr>
                                          <p:rCtr x="7187" y="0"/>
                                        </p:animMotion>
                                      </p:childTnLst>
                                    </p:cTn>
                                  </p:par>
                                </p:childTnLst>
                              </p:cTn>
                            </p:par>
                            <p:par>
                              <p:cTn id="7" fill="hold">
                                <p:stCondLst>
                                  <p:cond delay="500"/>
                                </p:stCondLst>
                                <p:childTnLst>
                                  <p:par>
                                    <p:cTn id="8" presetID="37" presetClass="path" presetSubtype="0" accel="50000" decel="50000" fill="hold" nodeType="afterEffect">
                                      <p:stCondLst>
                                        <p:cond delay="0"/>
                                      </p:stCondLst>
                                      <p:childTnLst>
                                        <p:animMotion origin="layout" path="M 0.14388 -2.96296E-6 C 0.15325 -0.03703 0.17682 -0.15231 0.16705 -0.21065 C 0.13138 -0.35694 0.02096 -0.32176 -0.02214 -0.35833 " pathEditMode="relative" rAng="17100000" ptsTypes="AAA">
                                          <p:cBhvr>
                                            <p:cTn id="9" dur="2000" fill="hold"/>
                                            <p:tgtEl>
                                              <p:spTgt spid="19"/>
                                            </p:tgtEl>
                                            <p:attrNameLst>
                                              <p:attrName>ppt_x</p:attrName>
                                              <p:attrName>ppt_y</p:attrName>
                                            </p:attrNameLst>
                                          </p:cBhvr>
                                          <p:rCtr x="-8008" y="-18495"/>
                                        </p:animMotion>
                                      </p:childTnLst>
                                    </p:cTn>
                                  </p:par>
                                  <p:par>
                                    <p:cTn id="10" presetID="31" presetClass="exit" presetSubtype="0" fill="hold" nodeType="withEffect">
                                      <p:stCondLst>
                                        <p:cond delay="0"/>
                                      </p:stCondLst>
                                      <p:childTnLst>
                                        <p:anim calcmode="lin" valueType="num">
                                          <p:cBhvr>
                                            <p:cTn id="11" dur="2000"/>
                                            <p:tgtEl>
                                              <p:spTgt spid="19"/>
                                            </p:tgtEl>
                                            <p:attrNameLst>
                                              <p:attrName>ppt_w</p:attrName>
                                            </p:attrNameLst>
                                          </p:cBhvr>
                                          <p:tavLst>
                                            <p:tav tm="0">
                                              <p:val>
                                                <p:strVal val="ppt_w"/>
                                              </p:val>
                                            </p:tav>
                                            <p:tav tm="100000">
                                              <p:val>
                                                <p:fltVal val="0"/>
                                              </p:val>
                                            </p:tav>
                                          </p:tavLst>
                                        </p:anim>
                                        <p:anim calcmode="lin" valueType="num">
                                          <p:cBhvr>
                                            <p:cTn id="12" dur="2000"/>
                                            <p:tgtEl>
                                              <p:spTgt spid="19"/>
                                            </p:tgtEl>
                                            <p:attrNameLst>
                                              <p:attrName>ppt_h</p:attrName>
                                            </p:attrNameLst>
                                          </p:cBhvr>
                                          <p:tavLst>
                                            <p:tav tm="0">
                                              <p:val>
                                                <p:strVal val="ppt_h"/>
                                              </p:val>
                                            </p:tav>
                                            <p:tav tm="100000">
                                              <p:val>
                                                <p:fltVal val="0"/>
                                              </p:val>
                                            </p:tav>
                                          </p:tavLst>
                                        </p:anim>
                                        <p:anim calcmode="lin" valueType="num">
                                          <p:cBhvr>
                                            <p:cTn id="13" dur="2000"/>
                                            <p:tgtEl>
                                              <p:spTgt spid="19"/>
                                            </p:tgtEl>
                                            <p:attrNameLst>
                                              <p:attrName>style.rotation</p:attrName>
                                            </p:attrNameLst>
                                          </p:cBhvr>
                                          <p:tavLst>
                                            <p:tav tm="0">
                                              <p:val>
                                                <p:fltVal val="0"/>
                                              </p:val>
                                            </p:tav>
                                            <p:tav tm="100000">
                                              <p:val>
                                                <p:fltVal val="90"/>
                                              </p:val>
                                            </p:tav>
                                          </p:tavLst>
                                        </p:anim>
                                        <p:animEffect transition="out" filter="fade">
                                          <p:cBhvr>
                                            <p:cTn id="14" dur="2000"/>
                                            <p:tgtEl>
                                              <p:spTgt spid="19"/>
                                            </p:tgtEl>
                                          </p:cBhvr>
                                        </p:animEffect>
                                        <p:set>
                                          <p:cBhvr>
                                            <p:cTn id="15" dur="1" fill="hold">
                                              <p:stCondLst>
                                                <p:cond delay="1999"/>
                                              </p:stCondLst>
                                            </p:cTn>
                                            <p:tgtEl>
                                              <p:spTgt spid="19"/>
                                            </p:tgtEl>
                                            <p:attrNameLst>
                                              <p:attrName>style.visibility</p:attrName>
                                            </p:attrNameLst>
                                          </p:cBhvr>
                                          <p:to>
                                            <p:strVal val="hidden"/>
                                          </p:to>
                                        </p:set>
                                      </p:childTnLst>
                                    </p:cTn>
                                  </p:par>
                                </p:childTnLst>
                              </p:cTn>
                            </p:par>
                            <p:par>
                              <p:cTn id="16" fill="hold">
                                <p:stCondLst>
                                  <p:cond delay="2500"/>
                                </p:stCondLst>
                                <p:childTnLst>
                                  <p:par>
                                    <p:cTn id="17" presetID="22" presetClass="entr" presetSubtype="4"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par>
                              <p:cTn id="20" fill="hold">
                                <p:stCondLst>
                                  <p:cond delay="3000"/>
                                </p:stCondLst>
                                <p:childTnLst>
                                  <p:par>
                                    <p:cTn id="21" presetID="16" presetClass="entr" presetSubtype="21"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barn(inVertical)">
                                          <p:cBhvr>
                                            <p:cTn id="23" dur="500"/>
                                            <p:tgtEl>
                                              <p:spTgt spid="40"/>
                                            </p:tgtEl>
                                          </p:cBhvr>
                                        </p:animEffect>
                                      </p:childTnLst>
                                    </p:cTn>
                                  </p:par>
                                  <p:par>
                                    <p:cTn id="24" presetID="42" presetClass="path" presetSubtype="0" accel="50000" fill="hold" grpId="0" nodeType="withEffect">
                                      <p:stCondLst>
                                        <p:cond delay="0"/>
                                      </p:stCondLst>
                                      <p:childTnLst>
                                        <p:animMotion origin="layout" path="M -2.91667E-6 -4.81481E-6 L -2.91667E-6 0.07269 " pathEditMode="relative" rAng="0" ptsTypes="AA">
                                          <p:cBhvr>
                                            <p:cTn id="25" dur="1000" spd="-100000" fill="hold"/>
                                            <p:tgtEl>
                                              <p:spTgt spid="20"/>
                                            </p:tgtEl>
                                            <p:attrNameLst>
                                              <p:attrName>ppt_x</p:attrName>
                                              <p:attrName>ppt_y</p:attrName>
                                            </p:attrNameLst>
                                          </p:cBhvr>
                                          <p:rCtr x="0" y="363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CFFA8E9D-C4BF-4622-B339-D178DE4BF6E8}"/>
              </a:ext>
            </a:extLst>
          </p:cNvPr>
          <p:cNvPicPr>
            <a:picLocks noChangeAspect="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xmlns=""/>
              </a:ext>
            </a:extLst>
          </a:blip>
          <a:srcRect/>
          <a:stretch/>
        </p:blipFill>
        <p:spPr>
          <a:xfrm>
            <a:off x="893476" y="4874071"/>
            <a:ext cx="2266950" cy="1952096"/>
          </a:xfrm>
          <a:prstGeom prst="rect">
            <a:avLst/>
          </a:prstGeom>
        </p:spPr>
      </p:pic>
      <p:sp>
        <p:nvSpPr>
          <p:cNvPr id="5" name="Oval 4">
            <a:extLst>
              <a:ext uri="{FF2B5EF4-FFF2-40B4-BE49-F238E27FC236}">
                <a16:creationId xmlns:a16="http://schemas.microsoft.com/office/drawing/2014/main" xmlns="" id="{F853A7F6-89C2-4239-A06C-6FD5F1366EDA}"/>
              </a:ext>
            </a:extLst>
          </p:cNvPr>
          <p:cNvSpPr/>
          <p:nvPr/>
        </p:nvSpPr>
        <p:spPr>
          <a:xfrm>
            <a:off x="118360" y="4510032"/>
            <a:ext cx="1238250" cy="1238250"/>
          </a:xfrm>
          <a:prstGeom prst="ellipse">
            <a:avLst/>
          </a:prstGeom>
          <a:solidFill>
            <a:schemeClr val="bg1"/>
          </a:solidFill>
          <a:ln w="28575">
            <a:solidFill>
              <a:srgbClr val="1D49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 name="Picture 1">
            <a:extLst>
              <a:ext uri="{FF2B5EF4-FFF2-40B4-BE49-F238E27FC236}">
                <a16:creationId xmlns:a16="http://schemas.microsoft.com/office/drawing/2014/main" xmlns="" id="{BE51FBE7-CBF0-4DD2-8F36-73DADF64A188}"/>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xmlns=""/>
              </a:ext>
            </a:extLst>
          </a:blip>
          <a:srcRect/>
          <a:stretch/>
        </p:blipFill>
        <p:spPr>
          <a:xfrm>
            <a:off x="261235" y="4713705"/>
            <a:ext cx="952500" cy="830904"/>
          </a:xfrm>
          <a:prstGeom prst="rect">
            <a:avLst/>
          </a:prstGeom>
        </p:spPr>
      </p:pic>
      <p:grpSp>
        <p:nvGrpSpPr>
          <p:cNvPr id="40" name="Group 39">
            <a:extLst>
              <a:ext uri="{FF2B5EF4-FFF2-40B4-BE49-F238E27FC236}">
                <a16:creationId xmlns:a16="http://schemas.microsoft.com/office/drawing/2014/main" xmlns="" id="{F6AD880D-8ADB-4603-99DA-2CC76B6BDF45}"/>
              </a:ext>
            </a:extLst>
          </p:cNvPr>
          <p:cNvGrpSpPr/>
          <p:nvPr/>
        </p:nvGrpSpPr>
        <p:grpSpPr>
          <a:xfrm>
            <a:off x="0" y="0"/>
            <a:ext cx="12192000" cy="2518347"/>
            <a:chOff x="0" y="0"/>
            <a:chExt cx="12192000" cy="2518347"/>
          </a:xfrm>
        </p:grpSpPr>
        <p:pic>
          <p:nvPicPr>
            <p:cNvPr id="17" name="Picture 16">
              <a:extLst>
                <a:ext uri="{FF2B5EF4-FFF2-40B4-BE49-F238E27FC236}">
                  <a16:creationId xmlns:a16="http://schemas.microsoft.com/office/drawing/2014/main" xmlns="" id="{0599E2F7-9E44-4A24-BA5A-FDCBBF246CE3}"/>
                </a:ext>
              </a:extLst>
            </p:cNvPr>
            <p:cNvPicPr>
              <a:picLocks noChangeAspect="1"/>
            </p:cNvPicPr>
            <p:nvPr/>
          </p:nvPicPr>
          <p:blipFill rotWithShape="1">
            <a:blip r:embed="rId5" cstate="screen">
              <a:extLst>
                <a:ext uri="{28A0092B-C50C-407E-A947-70E740481C1C}">
                  <a14:useLocalDpi xmlns:a14="http://schemas.microsoft.com/office/drawing/2010/main" xmlns=""/>
                </a:ext>
              </a:extLst>
            </a:blip>
            <a:srcRect/>
            <a:stretch/>
          </p:blipFill>
          <p:spPr>
            <a:xfrm>
              <a:off x="0" y="0"/>
              <a:ext cx="12192000" cy="2518347"/>
            </a:xfrm>
            <a:prstGeom prst="rect">
              <a:avLst/>
            </a:prstGeom>
          </p:spPr>
        </p:pic>
        <p:sp>
          <p:nvSpPr>
            <p:cNvPr id="18" name="Rectangle 17">
              <a:extLst>
                <a:ext uri="{FF2B5EF4-FFF2-40B4-BE49-F238E27FC236}">
                  <a16:creationId xmlns:a16="http://schemas.microsoft.com/office/drawing/2014/main" xmlns="" id="{49693547-7DDE-44AE-96B5-4257625F5F69}"/>
                </a:ext>
              </a:extLst>
            </p:cNvPr>
            <p:cNvSpPr/>
            <p:nvPr/>
          </p:nvSpPr>
          <p:spPr>
            <a:xfrm>
              <a:off x="2600325" y="1462089"/>
              <a:ext cx="1177195" cy="581024"/>
            </a:xfrm>
            <a:prstGeom prst="rect">
              <a:avLst/>
            </a:prstGeom>
            <a:gradFill flip="none" rotWithShape="1">
              <a:gsLst>
                <a:gs pos="0">
                  <a:srgbClr val="4788AE"/>
                </a:gs>
                <a:gs pos="46000">
                  <a:srgbClr val="4181A7"/>
                </a:gs>
                <a:gs pos="100000">
                  <a:srgbClr val="3F7DA4"/>
                </a:gs>
              </a:gsLst>
              <a:lin ang="1890000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sp>
        <p:nvSpPr>
          <p:cNvPr id="20" name="Arrow: up">
            <a:extLst>
              <a:ext uri="{FF2B5EF4-FFF2-40B4-BE49-F238E27FC236}">
                <a16:creationId xmlns:a16="http://schemas.microsoft.com/office/drawing/2014/main" xmlns="" id="{3CE85075-0710-4C86-92FC-D4B7AB5D0F62}"/>
              </a:ext>
            </a:extLst>
          </p:cNvPr>
          <p:cNvSpPr/>
          <p:nvPr/>
        </p:nvSpPr>
        <p:spPr>
          <a:xfrm flipV="1">
            <a:off x="1489208" y="2074598"/>
            <a:ext cx="725714" cy="940925"/>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6" name="upcloud">
            <a:extLst>
              <a:ext uri="{FF2B5EF4-FFF2-40B4-BE49-F238E27FC236}">
                <a16:creationId xmlns:a16="http://schemas.microsoft.com/office/drawing/2014/main" xmlns="" id="{DB5FF8B4-1049-46B5-AE13-D8BD1284F938}"/>
              </a:ext>
            </a:extLst>
          </p:cNvPr>
          <p:cNvPicPr>
            <a:picLocks noChangeAspect="1"/>
          </p:cNvPicPr>
          <p:nvPr/>
        </p:nvPicPr>
        <p:blipFill rotWithShape="1">
          <a:blip r:embed="rId6" cstate="screen">
            <a:duotone>
              <a:schemeClr val="bg2">
                <a:shade val="45000"/>
                <a:satMod val="135000"/>
              </a:schemeClr>
              <a:prstClr val="white"/>
            </a:duotone>
            <a:extLst>
              <a:ext uri="{28A0092B-C50C-407E-A947-70E740481C1C}">
                <a14:useLocalDpi xmlns:a14="http://schemas.microsoft.com/office/drawing/2010/main" xmlns=""/>
              </a:ext>
            </a:extLst>
          </a:blip>
          <a:srcRect/>
          <a:stretch/>
        </p:blipFill>
        <p:spPr>
          <a:xfrm>
            <a:off x="1103805" y="3043727"/>
            <a:ext cx="1496520" cy="940925"/>
          </a:xfrm>
          <a:prstGeom prst="rect">
            <a:avLst/>
          </a:prstGeom>
        </p:spPr>
      </p:pic>
      <p:sp>
        <p:nvSpPr>
          <p:cNvPr id="21" name="Arrow: Down 20">
            <a:extLst>
              <a:ext uri="{FF2B5EF4-FFF2-40B4-BE49-F238E27FC236}">
                <a16:creationId xmlns:a16="http://schemas.microsoft.com/office/drawing/2014/main" xmlns="" id="{84EE8A13-FC96-43A5-AB78-C349977EF69D}"/>
              </a:ext>
            </a:extLst>
          </p:cNvPr>
          <p:cNvSpPr/>
          <p:nvPr/>
        </p:nvSpPr>
        <p:spPr>
          <a:xfrm>
            <a:off x="9977078" y="2043113"/>
            <a:ext cx="725714" cy="447030"/>
          </a:xfrm>
          <a:prstGeom prst="downArrow">
            <a:avLst>
              <a:gd name="adj1" fmla="val 50000"/>
              <a:gd name="adj2" fmla="val 82387"/>
            </a:avLst>
          </a:prstGeom>
          <a:solidFill>
            <a:srgbClr val="FFFA73"/>
          </a:solidFill>
          <a:ln>
            <a:solidFill>
              <a:srgbClr val="1B35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3" name="downcloud">
            <a:extLst>
              <a:ext uri="{FF2B5EF4-FFF2-40B4-BE49-F238E27FC236}">
                <a16:creationId xmlns:a16="http://schemas.microsoft.com/office/drawing/2014/main" xmlns="" id="{52F1F12D-7CF6-4EB7-8CC9-F8A12AE94280}"/>
              </a:ext>
            </a:extLst>
          </p:cNvPr>
          <p:cNvPicPr>
            <a:picLocks noChangeAspect="1"/>
          </p:cNvPicPr>
          <p:nvPr/>
        </p:nvPicPr>
        <p:blipFill rotWithShape="1">
          <a:blip r:embed="rId7" cstate="screen">
            <a:duotone>
              <a:schemeClr val="bg2">
                <a:shade val="45000"/>
                <a:satMod val="135000"/>
              </a:schemeClr>
              <a:prstClr val="white"/>
            </a:duotone>
            <a:extLst>
              <a:ext uri="{28A0092B-C50C-407E-A947-70E740481C1C}">
                <a14:useLocalDpi xmlns:a14="http://schemas.microsoft.com/office/drawing/2010/main" xmlns=""/>
              </a:ext>
            </a:extLst>
          </a:blip>
          <a:srcRect/>
          <a:stretch/>
        </p:blipFill>
        <p:spPr>
          <a:xfrm>
            <a:off x="9440286" y="3001887"/>
            <a:ext cx="1799297" cy="1508146"/>
          </a:xfrm>
          <a:prstGeom prst="rect">
            <a:avLst/>
          </a:prstGeom>
        </p:spPr>
      </p:pic>
      <p:pic>
        <p:nvPicPr>
          <p:cNvPr id="25" name="Picture 24">
            <a:extLst>
              <a:ext uri="{FF2B5EF4-FFF2-40B4-BE49-F238E27FC236}">
                <a16:creationId xmlns:a16="http://schemas.microsoft.com/office/drawing/2014/main" xmlns="" id="{D769B52C-AA88-45BE-85F6-74BC9392D0C5}"/>
              </a:ext>
            </a:extLst>
          </p:cNvPr>
          <p:cNvPicPr>
            <a:picLocks noChangeAspect="1"/>
          </p:cNvPicPr>
          <p:nvPr/>
        </p:nvPicPr>
        <p:blipFill rotWithShape="1">
          <a:blip r:embed="rId8" cstate="screen">
            <a:duotone>
              <a:schemeClr val="accent4">
                <a:shade val="45000"/>
                <a:satMod val="135000"/>
              </a:schemeClr>
              <a:prstClr val="white"/>
            </a:duotone>
            <a:extLst>
              <a:ext uri="{28A0092B-C50C-407E-A947-70E740481C1C}">
                <a14:useLocalDpi xmlns:a14="http://schemas.microsoft.com/office/drawing/2010/main" xmlns=""/>
              </a:ext>
            </a:extLst>
          </a:blip>
          <a:srcRect/>
          <a:stretch/>
        </p:blipFill>
        <p:spPr>
          <a:xfrm>
            <a:off x="9332022" y="4713705"/>
            <a:ext cx="2059196" cy="2087073"/>
          </a:xfrm>
          <a:prstGeom prst="rect">
            <a:avLst/>
          </a:prstGeom>
        </p:spPr>
      </p:pic>
      <p:sp>
        <p:nvSpPr>
          <p:cNvPr id="26" name="Arrow: Bent 25">
            <a:extLst>
              <a:ext uri="{FF2B5EF4-FFF2-40B4-BE49-F238E27FC236}">
                <a16:creationId xmlns:a16="http://schemas.microsoft.com/office/drawing/2014/main" xmlns="" id="{1785DA6F-9F42-4E4C-AABF-E7E91BAA7FE3}"/>
              </a:ext>
            </a:extLst>
          </p:cNvPr>
          <p:cNvSpPr/>
          <p:nvPr/>
        </p:nvSpPr>
        <p:spPr>
          <a:xfrm rot="5400000" flipV="1">
            <a:off x="7754127" y="2917951"/>
            <a:ext cx="1029598" cy="2342725"/>
          </a:xfrm>
          <a:prstGeom prst="bentArrow">
            <a:avLst>
              <a:gd name="adj1" fmla="val 6377"/>
              <a:gd name="adj2" fmla="val 16119"/>
              <a:gd name="adj3" fmla="val 22951"/>
              <a:gd name="adj4" fmla="val 19839"/>
            </a:avLst>
          </a:prstGeom>
          <a:solidFill>
            <a:srgbClr val="A2A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29" name="Rectangle 28">
            <a:extLst>
              <a:ext uri="{FF2B5EF4-FFF2-40B4-BE49-F238E27FC236}">
                <a16:creationId xmlns:a16="http://schemas.microsoft.com/office/drawing/2014/main" xmlns="" id="{2FDF21A0-50E1-419E-A340-C566BA127DBB}"/>
              </a:ext>
            </a:extLst>
          </p:cNvPr>
          <p:cNvSpPr/>
          <p:nvPr/>
        </p:nvSpPr>
        <p:spPr>
          <a:xfrm>
            <a:off x="6988246" y="4261269"/>
            <a:ext cx="523875" cy="4524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28" name="down arrow">
            <a:extLst>
              <a:ext uri="{FF2B5EF4-FFF2-40B4-BE49-F238E27FC236}">
                <a16:creationId xmlns:a16="http://schemas.microsoft.com/office/drawing/2014/main" xmlns="" id="{FB72A8F7-A8F6-42F1-A593-A66D278678F2}"/>
              </a:ext>
            </a:extLst>
          </p:cNvPr>
          <p:cNvCxnSpPr>
            <a:cxnSpLocks/>
          </p:cNvCxnSpPr>
          <p:nvPr/>
        </p:nvCxnSpPr>
        <p:spPr>
          <a:xfrm>
            <a:off x="7263677" y="4256507"/>
            <a:ext cx="0" cy="342844"/>
          </a:xfrm>
          <a:prstGeom prst="straightConnector1">
            <a:avLst/>
          </a:prstGeom>
          <a:ln w="66675">
            <a:solidFill>
              <a:srgbClr val="A2A1A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33" name="mobile">
            <a:extLst>
              <a:ext uri="{FF2B5EF4-FFF2-40B4-BE49-F238E27FC236}">
                <a16:creationId xmlns:a16="http://schemas.microsoft.com/office/drawing/2014/main" xmlns="" id="{EAACB7CD-E8CD-46EA-8601-C9606BE9B0D3}"/>
              </a:ext>
            </a:extLst>
          </p:cNvPr>
          <p:cNvPicPr>
            <a:picLocks noChangeAspect="1"/>
          </p:cNvPicPr>
          <p:nvPr/>
        </p:nvPicPr>
        <p:blipFill>
          <a:blip r:embed="rId9" cstate="screen">
            <a:duotone>
              <a:schemeClr val="accent4">
                <a:shade val="45000"/>
                <a:satMod val="135000"/>
              </a:schemeClr>
              <a:prstClr val="white"/>
            </a:duotone>
            <a:extLst>
              <a:ext uri="{28A0092B-C50C-407E-A947-70E740481C1C}">
                <a14:useLocalDpi xmlns:a14="http://schemas.microsoft.com/office/drawing/2010/main" xmlns=""/>
              </a:ext>
            </a:extLst>
          </a:blip>
          <a:stretch>
            <a:fillRect/>
          </a:stretch>
        </p:blipFill>
        <p:spPr>
          <a:xfrm>
            <a:off x="5272810" y="4776906"/>
            <a:ext cx="1217701" cy="1217701"/>
          </a:xfrm>
          <a:prstGeom prst="rect">
            <a:avLst/>
          </a:prstGeom>
        </p:spPr>
      </p:pic>
      <p:sp>
        <p:nvSpPr>
          <p:cNvPr id="42" name="LIS label">
            <a:extLst>
              <a:ext uri="{FF2B5EF4-FFF2-40B4-BE49-F238E27FC236}">
                <a16:creationId xmlns:a16="http://schemas.microsoft.com/office/drawing/2014/main" xmlns="" id="{AD7C080F-4A92-4DA5-8BB3-E8182DFFCC61}"/>
              </a:ext>
            </a:extLst>
          </p:cNvPr>
          <p:cNvSpPr/>
          <p:nvPr/>
        </p:nvSpPr>
        <p:spPr>
          <a:xfrm>
            <a:off x="1356610" y="4115072"/>
            <a:ext cx="2059196" cy="628578"/>
          </a:xfrm>
          <a:prstGeom prst="roundRect">
            <a:avLst/>
          </a:prstGeom>
          <a:solidFill>
            <a:srgbClr val="1D49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dirty="0"/>
              <a:t>Lab Information System</a:t>
            </a:r>
          </a:p>
        </p:txBody>
      </p:sp>
      <p:sp>
        <p:nvSpPr>
          <p:cNvPr id="43" name="UPHC label">
            <a:extLst>
              <a:ext uri="{FF2B5EF4-FFF2-40B4-BE49-F238E27FC236}">
                <a16:creationId xmlns:a16="http://schemas.microsoft.com/office/drawing/2014/main" xmlns="" id="{D45BEE4C-A335-4576-81FF-3247B59D10EB}"/>
              </a:ext>
            </a:extLst>
          </p:cNvPr>
          <p:cNvSpPr/>
          <p:nvPr/>
        </p:nvSpPr>
        <p:spPr>
          <a:xfrm>
            <a:off x="10835390" y="4713705"/>
            <a:ext cx="943985" cy="628578"/>
          </a:xfrm>
          <a:prstGeom prst="roundRect">
            <a:avLst/>
          </a:prstGeom>
          <a:solidFill>
            <a:srgbClr val="D2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b="1" dirty="0"/>
              <a:t>UPHC</a:t>
            </a:r>
          </a:p>
        </p:txBody>
      </p:sp>
      <p:sp>
        <p:nvSpPr>
          <p:cNvPr id="44" name="MO label">
            <a:extLst>
              <a:ext uri="{FF2B5EF4-FFF2-40B4-BE49-F238E27FC236}">
                <a16:creationId xmlns:a16="http://schemas.microsoft.com/office/drawing/2014/main" xmlns="" id="{91DCAD5C-14C1-4D53-A49C-6926778C9246}"/>
              </a:ext>
            </a:extLst>
          </p:cNvPr>
          <p:cNvSpPr/>
          <p:nvPr/>
        </p:nvSpPr>
        <p:spPr>
          <a:xfrm>
            <a:off x="5195331" y="6060314"/>
            <a:ext cx="1372661" cy="628578"/>
          </a:xfrm>
          <a:prstGeom prst="roundRect">
            <a:avLst/>
          </a:prstGeom>
          <a:solidFill>
            <a:srgbClr val="D2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b="1" dirty="0"/>
              <a:t>Medical Officer</a:t>
            </a:r>
          </a:p>
        </p:txBody>
      </p:sp>
      <p:sp>
        <p:nvSpPr>
          <p:cNvPr id="51" name="TextBox 50">
            <a:extLst>
              <a:ext uri="{FF2B5EF4-FFF2-40B4-BE49-F238E27FC236}">
                <a16:creationId xmlns:a16="http://schemas.microsoft.com/office/drawing/2014/main" xmlns="" id="{D983F126-2BDE-4B6F-8E94-67BD70F08F58}"/>
              </a:ext>
            </a:extLst>
          </p:cNvPr>
          <p:cNvSpPr txBox="1"/>
          <p:nvPr/>
        </p:nvSpPr>
        <p:spPr>
          <a:xfrm rot="20919050">
            <a:off x="5147213" y="3628830"/>
            <a:ext cx="695771" cy="1446550"/>
          </a:xfrm>
          <a:prstGeom prst="rect">
            <a:avLst/>
          </a:prstGeom>
          <a:noFill/>
        </p:spPr>
        <p:txBody>
          <a:bodyPr wrap="square" rtlCol="0">
            <a:spAutoFit/>
          </a:bodyPr>
          <a:lstStyle/>
          <a:p>
            <a:r>
              <a:rPr lang="en-IN" sz="8800" dirty="0">
                <a:solidFill>
                  <a:srgbClr val="C00000"/>
                </a:solidFill>
                <a:latin typeface="Bookman Old Style" panose="02050604050505020204" pitchFamily="18" charset="0"/>
                <a:cs typeface="Aharoni" panose="02010803020104030203" pitchFamily="2" charset="-79"/>
              </a:rPr>
              <a:t>!</a:t>
            </a:r>
          </a:p>
        </p:txBody>
      </p:sp>
      <p:sp>
        <p:nvSpPr>
          <p:cNvPr id="50" name="rect hiding mobile and MO label">
            <a:extLst>
              <a:ext uri="{FF2B5EF4-FFF2-40B4-BE49-F238E27FC236}">
                <a16:creationId xmlns:a16="http://schemas.microsoft.com/office/drawing/2014/main" xmlns="" id="{2C46396E-C70D-4B3F-B5BC-21A4F7EBCE34}"/>
              </a:ext>
            </a:extLst>
          </p:cNvPr>
          <p:cNvSpPr/>
          <p:nvPr/>
        </p:nvSpPr>
        <p:spPr>
          <a:xfrm>
            <a:off x="4372721" y="3790950"/>
            <a:ext cx="2360145" cy="29976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9" name="rect hiding MO label">
            <a:extLst>
              <a:ext uri="{FF2B5EF4-FFF2-40B4-BE49-F238E27FC236}">
                <a16:creationId xmlns:a16="http://schemas.microsoft.com/office/drawing/2014/main" xmlns="" id="{5F9AE757-526E-433A-AB15-A02B92603FFC}"/>
              </a:ext>
            </a:extLst>
          </p:cNvPr>
          <p:cNvSpPr/>
          <p:nvPr/>
        </p:nvSpPr>
        <p:spPr>
          <a:xfrm>
            <a:off x="6622758" y="4713704"/>
            <a:ext cx="1980137" cy="20810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48" name="MO icon">
            <a:extLst>
              <a:ext uri="{FF2B5EF4-FFF2-40B4-BE49-F238E27FC236}">
                <a16:creationId xmlns:a16="http://schemas.microsoft.com/office/drawing/2014/main" xmlns="" id="{5AA14A33-CC94-44DF-BA7C-A1187EB9DED9}"/>
              </a:ext>
            </a:extLst>
          </p:cNvPr>
          <p:cNvGrpSpPr/>
          <p:nvPr/>
        </p:nvGrpSpPr>
        <p:grpSpPr>
          <a:xfrm>
            <a:off x="6373423" y="4713705"/>
            <a:ext cx="1780507" cy="1780507"/>
            <a:chOff x="8196571" y="8170606"/>
            <a:chExt cx="1780507" cy="1780507"/>
          </a:xfrm>
        </p:grpSpPr>
        <p:sp>
          <p:nvSpPr>
            <p:cNvPr id="47" name="Oval 46">
              <a:extLst>
                <a:ext uri="{FF2B5EF4-FFF2-40B4-BE49-F238E27FC236}">
                  <a16:creationId xmlns:a16="http://schemas.microsoft.com/office/drawing/2014/main" xmlns="" id="{98709FAD-3B0F-4361-879B-88136A1BD44C}"/>
                </a:ext>
              </a:extLst>
            </p:cNvPr>
            <p:cNvSpPr/>
            <p:nvPr/>
          </p:nvSpPr>
          <p:spPr>
            <a:xfrm>
              <a:off x="8196571" y="8170606"/>
              <a:ext cx="1780507" cy="1780507"/>
            </a:xfrm>
            <a:prstGeom prst="ellipse">
              <a:avLst/>
            </a:prstGeom>
            <a:solidFill>
              <a:srgbClr val="D2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46" name="Picture 45">
              <a:extLst>
                <a:ext uri="{FF2B5EF4-FFF2-40B4-BE49-F238E27FC236}">
                  <a16:creationId xmlns:a16="http://schemas.microsoft.com/office/drawing/2014/main" xmlns="" id="{EEAD033F-DA1D-447F-82BA-CA7136035596}"/>
                </a:ext>
              </a:extLst>
            </p:cNvPr>
            <p:cNvPicPr>
              <a:picLocks noChangeAspect="1"/>
            </p:cNvPicPr>
            <p:nvPr/>
          </p:nvPicPr>
          <p:blipFill>
            <a:blip r:embed="rId10" cstate="screen">
              <a:extLst>
                <a:ext uri="{28A0092B-C50C-407E-A947-70E740481C1C}">
                  <a14:useLocalDpi xmlns:a14="http://schemas.microsoft.com/office/drawing/2010/main" xmlns=""/>
                </a:ext>
              </a:extLst>
            </a:blip>
            <a:stretch>
              <a:fillRect/>
            </a:stretch>
          </p:blipFill>
          <p:spPr>
            <a:xfrm>
              <a:off x="8445906" y="8233807"/>
              <a:ext cx="1301759" cy="1457347"/>
            </a:xfrm>
            <a:prstGeom prst="rect">
              <a:avLst/>
            </a:prstGeom>
          </p:spPr>
        </p:pic>
      </p:grpSp>
    </p:spTree>
    <p:extLst>
      <p:ext uri="{BB962C8B-B14F-4D97-AF65-F5344CB8AC3E}">
        <p14:creationId xmlns:p14="http://schemas.microsoft.com/office/powerpoint/2010/main" xmlns="" val="2951370888"/>
      </p:ext>
    </p:extLst>
  </p:cSld>
  <p:clrMapOvr>
    <a:masterClrMapping/>
  </p:clrMapOvr>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fill="hold" grpId="0" nodeType="withEffect" p14:presetBounceEnd="20000">
                                      <p:stCondLst>
                                        <p:cond delay="0"/>
                                      </p:stCondLst>
                                      <p:childTnLst>
                                        <p:animMotion origin="layout" path="M 3.125E-6 4.44444E-6 L 3.125E-6 0.07268 " pathEditMode="relative" rAng="0" ptsTypes="AA" p14:bounceEnd="20000">
                                          <p:cBhvr>
                                            <p:cTn id="6" dur="1000" fill="hold"/>
                                            <p:tgtEl>
                                              <p:spTgt spid="21"/>
                                            </p:tgtEl>
                                            <p:attrNameLst>
                                              <p:attrName>ppt_x</p:attrName>
                                              <p:attrName>ppt_y</p:attrName>
                                            </p:attrNameLst>
                                          </p:cBhvr>
                                          <p:rCtr x="0" y="3634"/>
                                        </p:animMotion>
                                      </p:childTnLst>
                                    </p:cTn>
                                  </p:par>
                                </p:childTnLst>
                              </p:cTn>
                            </p:par>
                            <p:par>
                              <p:cTn id="7" fill="hold">
                                <p:stCondLst>
                                  <p:cond delay="1000"/>
                                </p:stCondLst>
                                <p:childTnLst>
                                  <p:par>
                                    <p:cTn id="8" presetID="22" presetClass="entr" presetSubtype="1" fill="hold" nodeType="after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up)">
                                          <p:cBhvr>
                                            <p:cTn id="10" dur="500"/>
                                            <p:tgtEl>
                                              <p:spTgt spid="23"/>
                                            </p:tgtEl>
                                          </p:cBhvr>
                                        </p:animEffect>
                                      </p:childTnLst>
                                    </p:cTn>
                                  </p:par>
                                </p:childTnLst>
                              </p:cTn>
                            </p:par>
                            <p:par>
                              <p:cTn id="11" fill="hold">
                                <p:stCondLst>
                                  <p:cond delay="1500"/>
                                </p:stCondLst>
                                <p:childTnLst>
                                  <p:par>
                                    <p:cTn id="12" presetID="22" presetClass="entr" presetSubtype="2"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right)">
                                          <p:cBhvr>
                                            <p:cTn id="14" dur="500"/>
                                            <p:tgtEl>
                                              <p:spTgt spid="26"/>
                                            </p:tgtEl>
                                          </p:cBhvr>
                                        </p:animEffect>
                                      </p:childTnLst>
                                    </p:cTn>
                                  </p:par>
                                </p:childTnLst>
                              </p:cTn>
                            </p:par>
                            <p:par>
                              <p:cTn id="15" fill="hold">
                                <p:stCondLst>
                                  <p:cond delay="2000"/>
                                </p:stCondLst>
                                <p:childTnLst>
                                  <p:par>
                                    <p:cTn id="16" presetID="22" presetClass="entr" presetSubtype="1"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childTnLst>
                              </p:cTn>
                            </p:par>
                            <p:par>
                              <p:cTn id="19" fill="hold">
                                <p:stCondLst>
                                  <p:cond delay="2500"/>
                                </p:stCondLst>
                                <p:childTnLst>
                                  <p:par>
                                    <p:cTn id="20" presetID="22" presetClass="entr" presetSubtype="1"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ipe(up)">
                                          <p:cBhvr>
                                            <p:cTn id="22" dur="500"/>
                                            <p:tgtEl>
                                              <p:spTgt spid="48"/>
                                            </p:tgtEl>
                                          </p:cBhvr>
                                        </p:animEffect>
                                      </p:childTnLst>
                                    </p:cTn>
                                  </p:par>
                                </p:childTnLst>
                              </p:cTn>
                            </p:par>
                            <p:par>
                              <p:cTn id="23" fill="hold">
                                <p:stCondLst>
                                  <p:cond delay="3000"/>
                                </p:stCondLst>
                                <p:childTnLst>
                                  <p:par>
                                    <p:cTn id="24" presetID="1" presetClass="exit" presetSubtype="0" fill="hold" grpId="0" nodeType="afterEffect">
                                      <p:stCondLst>
                                        <p:cond delay="0"/>
                                      </p:stCondLst>
                                      <p:childTnLst>
                                        <p:set>
                                          <p:cBhvr>
                                            <p:cTn id="25" dur="1" fill="hold">
                                              <p:stCondLst>
                                                <p:cond delay="0"/>
                                              </p:stCondLst>
                                            </p:cTn>
                                            <p:tgtEl>
                                              <p:spTgt spid="50"/>
                                            </p:tgtEl>
                                            <p:attrNameLst>
                                              <p:attrName>style.visibility</p:attrName>
                                            </p:attrNameLst>
                                          </p:cBhvr>
                                          <p:to>
                                            <p:strVal val="hidden"/>
                                          </p:to>
                                        </p:set>
                                      </p:childTnLst>
                                    </p:cTn>
                                  </p:par>
                                </p:childTnLst>
                              </p:cTn>
                            </p:par>
                            <p:par>
                              <p:cTn id="26" fill="hold">
                                <p:stCondLst>
                                  <p:cond delay="3000"/>
                                </p:stCondLst>
                                <p:childTnLst>
                                  <p:par>
                                    <p:cTn id="27" presetID="63" presetClass="path" presetSubtype="0" accel="50000" fill="hold" nodeType="afterEffect" p14:presetBounceEnd="20000">
                                      <p:stCondLst>
                                        <p:cond delay="0"/>
                                      </p:stCondLst>
                                      <p:childTnLst>
                                        <p:animMotion origin="layout" path="M -1.875E-6 4.81481E-6 L 0.11419 4.81481E-6 " pathEditMode="relative" rAng="0" ptsTypes="AA" p14:bounceEnd="20000">
                                          <p:cBhvr>
                                            <p:cTn id="28" dur="1000" spd="-100000" fill="hold"/>
                                            <p:tgtEl>
                                              <p:spTgt spid="33"/>
                                            </p:tgtEl>
                                            <p:attrNameLst>
                                              <p:attrName>ppt_x</p:attrName>
                                              <p:attrName>ppt_y</p:attrName>
                                            </p:attrNameLst>
                                          </p:cBhvr>
                                          <p:rCtr x="5703" y="0"/>
                                        </p:animMotion>
                                      </p:childTnLst>
                                    </p:cTn>
                                  </p:par>
                                  <p:par>
                                    <p:cTn id="29" presetID="63" presetClass="path" presetSubtype="0" accel="50000" fill="hold" grpId="0" nodeType="withEffect" p14:presetBounceEnd="20000">
                                      <p:stCondLst>
                                        <p:cond delay="0"/>
                                      </p:stCondLst>
                                      <p:childTnLst>
                                        <p:animMotion origin="layout" path="M -1.875E-6 4.81481E-6 L 0.11419 4.81481E-6 " pathEditMode="relative" rAng="0" ptsTypes="AA" p14:bounceEnd="20000">
                                          <p:cBhvr>
                                            <p:cTn id="30" dur="1000" spd="-100000" fill="hold"/>
                                            <p:tgtEl>
                                              <p:spTgt spid="44"/>
                                            </p:tgtEl>
                                            <p:attrNameLst>
                                              <p:attrName>ppt_x</p:attrName>
                                              <p:attrName>ppt_y</p:attrName>
                                            </p:attrNameLst>
                                          </p:cBhvr>
                                          <p:rCtr x="5703" y="0"/>
                                        </p:animMotion>
                                      </p:childTnLst>
                                    </p:cTn>
                                  </p:par>
                                </p:childTnLst>
                              </p:cTn>
                            </p:par>
                            <p:par>
                              <p:cTn id="31" fill="hold">
                                <p:stCondLst>
                                  <p:cond delay="4000"/>
                                </p:stCondLst>
                                <p:childTnLst>
                                  <p:par>
                                    <p:cTn id="32" presetID="1" presetClass="entr" presetSubtype="0" fill="hold" grpId="1" nodeType="afterEffect">
                                      <p:stCondLst>
                                        <p:cond delay="0"/>
                                      </p:stCondLst>
                                      <p:childTnLst>
                                        <p:set>
                                          <p:cBhvr>
                                            <p:cTn id="33" dur="1" fill="hold">
                                              <p:stCondLst>
                                                <p:cond delay="0"/>
                                              </p:stCondLst>
                                            </p:cTn>
                                            <p:tgtEl>
                                              <p:spTgt spid="51"/>
                                            </p:tgtEl>
                                            <p:attrNameLst>
                                              <p:attrName>style.visibility</p:attrName>
                                            </p:attrNameLst>
                                          </p:cBhvr>
                                          <p:to>
                                            <p:strVal val="visible"/>
                                          </p:to>
                                        </p:set>
                                      </p:childTnLst>
                                    </p:cTn>
                                  </p:par>
                                </p:childTnLst>
                              </p:cTn>
                            </p:par>
                            <p:par>
                              <p:cTn id="34" fill="hold">
                                <p:stCondLst>
                                  <p:cond delay="4000"/>
                                </p:stCondLst>
                                <p:childTnLst>
                                  <p:par>
                                    <p:cTn id="35" presetID="32" presetClass="emph" presetSubtype="0" fill="hold" grpId="0" nodeType="afterEffect">
                                      <p:stCondLst>
                                        <p:cond delay="0"/>
                                      </p:stCondLst>
                                      <p:childTnLst>
                                        <p:animRot by="120000">
                                          <p:cBhvr>
                                            <p:cTn id="36" dur="125" fill="hold">
                                              <p:stCondLst>
                                                <p:cond delay="0"/>
                                              </p:stCondLst>
                                            </p:cTn>
                                            <p:tgtEl>
                                              <p:spTgt spid="51"/>
                                            </p:tgtEl>
                                            <p:attrNameLst>
                                              <p:attrName>r</p:attrName>
                                            </p:attrNameLst>
                                          </p:cBhvr>
                                        </p:animRot>
                                        <p:animRot by="-240000">
                                          <p:cBhvr>
                                            <p:cTn id="37" dur="250" fill="hold">
                                              <p:stCondLst>
                                                <p:cond delay="250"/>
                                              </p:stCondLst>
                                            </p:cTn>
                                            <p:tgtEl>
                                              <p:spTgt spid="51"/>
                                            </p:tgtEl>
                                            <p:attrNameLst>
                                              <p:attrName>r</p:attrName>
                                            </p:attrNameLst>
                                          </p:cBhvr>
                                        </p:animRot>
                                        <p:animRot by="240000">
                                          <p:cBhvr>
                                            <p:cTn id="38" dur="250" fill="hold">
                                              <p:stCondLst>
                                                <p:cond delay="500"/>
                                              </p:stCondLst>
                                            </p:cTn>
                                            <p:tgtEl>
                                              <p:spTgt spid="51"/>
                                            </p:tgtEl>
                                            <p:attrNameLst>
                                              <p:attrName>r</p:attrName>
                                            </p:attrNameLst>
                                          </p:cBhvr>
                                        </p:animRot>
                                        <p:animRot by="-240000">
                                          <p:cBhvr>
                                            <p:cTn id="39" dur="250" fill="hold">
                                              <p:stCondLst>
                                                <p:cond delay="750"/>
                                              </p:stCondLst>
                                            </p:cTn>
                                            <p:tgtEl>
                                              <p:spTgt spid="51"/>
                                            </p:tgtEl>
                                            <p:attrNameLst>
                                              <p:attrName>r</p:attrName>
                                            </p:attrNameLst>
                                          </p:cBhvr>
                                        </p:animRot>
                                        <p:animRot by="120000">
                                          <p:cBhvr>
                                            <p:cTn id="40" dur="250" fill="hold">
                                              <p:stCondLst>
                                                <p:cond delay="1000"/>
                                              </p:stCondLst>
                                            </p:cTn>
                                            <p:tgtEl>
                                              <p:spTgt spid="5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6" grpId="0" animBg="1"/>
          <p:bldP spid="44" grpId="0" animBg="1"/>
          <p:bldP spid="51" grpId="0"/>
          <p:bldP spid="51" grpId="1"/>
          <p:bldP spid="5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fill="hold" grpId="0" nodeType="withEffect">
                                      <p:stCondLst>
                                        <p:cond delay="0"/>
                                      </p:stCondLst>
                                      <p:childTnLst>
                                        <p:animMotion origin="layout" path="M 3.125E-6 4.44444E-6 L 3.125E-6 0.07268 " pathEditMode="relative" rAng="0" ptsTypes="AA">
                                          <p:cBhvr>
                                            <p:cTn id="6" dur="1000" fill="hold"/>
                                            <p:tgtEl>
                                              <p:spTgt spid="21"/>
                                            </p:tgtEl>
                                            <p:attrNameLst>
                                              <p:attrName>ppt_x</p:attrName>
                                              <p:attrName>ppt_y</p:attrName>
                                            </p:attrNameLst>
                                          </p:cBhvr>
                                          <p:rCtr x="0" y="3634"/>
                                        </p:animMotion>
                                      </p:childTnLst>
                                    </p:cTn>
                                  </p:par>
                                </p:childTnLst>
                              </p:cTn>
                            </p:par>
                            <p:par>
                              <p:cTn id="7" fill="hold">
                                <p:stCondLst>
                                  <p:cond delay="1000"/>
                                </p:stCondLst>
                                <p:childTnLst>
                                  <p:par>
                                    <p:cTn id="8" presetID="22" presetClass="entr" presetSubtype="1" fill="hold" nodeType="after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up)">
                                          <p:cBhvr>
                                            <p:cTn id="10" dur="500"/>
                                            <p:tgtEl>
                                              <p:spTgt spid="23"/>
                                            </p:tgtEl>
                                          </p:cBhvr>
                                        </p:animEffect>
                                      </p:childTnLst>
                                    </p:cTn>
                                  </p:par>
                                </p:childTnLst>
                              </p:cTn>
                            </p:par>
                            <p:par>
                              <p:cTn id="11" fill="hold">
                                <p:stCondLst>
                                  <p:cond delay="1500"/>
                                </p:stCondLst>
                                <p:childTnLst>
                                  <p:par>
                                    <p:cTn id="12" presetID="22" presetClass="entr" presetSubtype="2"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right)">
                                          <p:cBhvr>
                                            <p:cTn id="14" dur="500"/>
                                            <p:tgtEl>
                                              <p:spTgt spid="26"/>
                                            </p:tgtEl>
                                          </p:cBhvr>
                                        </p:animEffect>
                                      </p:childTnLst>
                                    </p:cTn>
                                  </p:par>
                                </p:childTnLst>
                              </p:cTn>
                            </p:par>
                            <p:par>
                              <p:cTn id="15" fill="hold">
                                <p:stCondLst>
                                  <p:cond delay="2000"/>
                                </p:stCondLst>
                                <p:childTnLst>
                                  <p:par>
                                    <p:cTn id="16" presetID="22" presetClass="entr" presetSubtype="1"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childTnLst>
                              </p:cTn>
                            </p:par>
                            <p:par>
                              <p:cTn id="19" fill="hold">
                                <p:stCondLst>
                                  <p:cond delay="2500"/>
                                </p:stCondLst>
                                <p:childTnLst>
                                  <p:par>
                                    <p:cTn id="20" presetID="22" presetClass="entr" presetSubtype="1"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ipe(up)">
                                          <p:cBhvr>
                                            <p:cTn id="22" dur="500"/>
                                            <p:tgtEl>
                                              <p:spTgt spid="48"/>
                                            </p:tgtEl>
                                          </p:cBhvr>
                                        </p:animEffect>
                                      </p:childTnLst>
                                    </p:cTn>
                                  </p:par>
                                </p:childTnLst>
                              </p:cTn>
                            </p:par>
                            <p:par>
                              <p:cTn id="23" fill="hold">
                                <p:stCondLst>
                                  <p:cond delay="3000"/>
                                </p:stCondLst>
                                <p:childTnLst>
                                  <p:par>
                                    <p:cTn id="24" presetID="1" presetClass="exit" presetSubtype="0" fill="hold" grpId="0" nodeType="afterEffect">
                                      <p:stCondLst>
                                        <p:cond delay="0"/>
                                      </p:stCondLst>
                                      <p:childTnLst>
                                        <p:set>
                                          <p:cBhvr>
                                            <p:cTn id="25" dur="1" fill="hold">
                                              <p:stCondLst>
                                                <p:cond delay="0"/>
                                              </p:stCondLst>
                                            </p:cTn>
                                            <p:tgtEl>
                                              <p:spTgt spid="50"/>
                                            </p:tgtEl>
                                            <p:attrNameLst>
                                              <p:attrName>style.visibility</p:attrName>
                                            </p:attrNameLst>
                                          </p:cBhvr>
                                          <p:to>
                                            <p:strVal val="hidden"/>
                                          </p:to>
                                        </p:set>
                                      </p:childTnLst>
                                    </p:cTn>
                                  </p:par>
                                </p:childTnLst>
                              </p:cTn>
                            </p:par>
                            <p:par>
                              <p:cTn id="26" fill="hold">
                                <p:stCondLst>
                                  <p:cond delay="3000"/>
                                </p:stCondLst>
                                <p:childTnLst>
                                  <p:par>
                                    <p:cTn id="27" presetID="63" presetClass="path" presetSubtype="0" accel="50000" fill="hold" nodeType="afterEffect">
                                      <p:stCondLst>
                                        <p:cond delay="0"/>
                                      </p:stCondLst>
                                      <p:childTnLst>
                                        <p:animMotion origin="layout" path="M -1.875E-6 4.81481E-6 L 0.11419 4.81481E-6 " pathEditMode="relative" rAng="0" ptsTypes="AA">
                                          <p:cBhvr>
                                            <p:cTn id="28" dur="1000" spd="-100000" fill="hold"/>
                                            <p:tgtEl>
                                              <p:spTgt spid="33"/>
                                            </p:tgtEl>
                                            <p:attrNameLst>
                                              <p:attrName>ppt_x</p:attrName>
                                              <p:attrName>ppt_y</p:attrName>
                                            </p:attrNameLst>
                                          </p:cBhvr>
                                          <p:rCtr x="5703" y="0"/>
                                        </p:animMotion>
                                      </p:childTnLst>
                                    </p:cTn>
                                  </p:par>
                                  <p:par>
                                    <p:cTn id="29" presetID="63" presetClass="path" presetSubtype="0" accel="50000" fill="hold" grpId="0" nodeType="withEffect">
                                      <p:stCondLst>
                                        <p:cond delay="0"/>
                                      </p:stCondLst>
                                      <p:childTnLst>
                                        <p:animMotion origin="layout" path="M -1.875E-6 4.81481E-6 L 0.11419 4.81481E-6 " pathEditMode="relative" rAng="0" ptsTypes="AA">
                                          <p:cBhvr>
                                            <p:cTn id="30" dur="1000" spd="-100000" fill="hold"/>
                                            <p:tgtEl>
                                              <p:spTgt spid="44"/>
                                            </p:tgtEl>
                                            <p:attrNameLst>
                                              <p:attrName>ppt_x</p:attrName>
                                              <p:attrName>ppt_y</p:attrName>
                                            </p:attrNameLst>
                                          </p:cBhvr>
                                          <p:rCtr x="5703" y="0"/>
                                        </p:animMotion>
                                      </p:childTnLst>
                                    </p:cTn>
                                  </p:par>
                                </p:childTnLst>
                              </p:cTn>
                            </p:par>
                            <p:par>
                              <p:cTn id="31" fill="hold">
                                <p:stCondLst>
                                  <p:cond delay="4000"/>
                                </p:stCondLst>
                                <p:childTnLst>
                                  <p:par>
                                    <p:cTn id="32" presetID="1" presetClass="entr" presetSubtype="0" fill="hold" grpId="1" nodeType="afterEffect">
                                      <p:stCondLst>
                                        <p:cond delay="0"/>
                                      </p:stCondLst>
                                      <p:childTnLst>
                                        <p:set>
                                          <p:cBhvr>
                                            <p:cTn id="33" dur="1" fill="hold">
                                              <p:stCondLst>
                                                <p:cond delay="0"/>
                                              </p:stCondLst>
                                            </p:cTn>
                                            <p:tgtEl>
                                              <p:spTgt spid="51"/>
                                            </p:tgtEl>
                                            <p:attrNameLst>
                                              <p:attrName>style.visibility</p:attrName>
                                            </p:attrNameLst>
                                          </p:cBhvr>
                                          <p:to>
                                            <p:strVal val="visible"/>
                                          </p:to>
                                        </p:set>
                                      </p:childTnLst>
                                    </p:cTn>
                                  </p:par>
                                </p:childTnLst>
                              </p:cTn>
                            </p:par>
                            <p:par>
                              <p:cTn id="34" fill="hold">
                                <p:stCondLst>
                                  <p:cond delay="4000"/>
                                </p:stCondLst>
                                <p:childTnLst>
                                  <p:par>
                                    <p:cTn id="35" presetID="32" presetClass="emph" presetSubtype="0" fill="hold" grpId="0" nodeType="afterEffect">
                                      <p:stCondLst>
                                        <p:cond delay="0"/>
                                      </p:stCondLst>
                                      <p:childTnLst>
                                        <p:animRot by="120000">
                                          <p:cBhvr>
                                            <p:cTn id="36" dur="125" fill="hold">
                                              <p:stCondLst>
                                                <p:cond delay="0"/>
                                              </p:stCondLst>
                                            </p:cTn>
                                            <p:tgtEl>
                                              <p:spTgt spid="51"/>
                                            </p:tgtEl>
                                            <p:attrNameLst>
                                              <p:attrName>r</p:attrName>
                                            </p:attrNameLst>
                                          </p:cBhvr>
                                        </p:animRot>
                                        <p:animRot by="-240000">
                                          <p:cBhvr>
                                            <p:cTn id="37" dur="250" fill="hold">
                                              <p:stCondLst>
                                                <p:cond delay="250"/>
                                              </p:stCondLst>
                                            </p:cTn>
                                            <p:tgtEl>
                                              <p:spTgt spid="51"/>
                                            </p:tgtEl>
                                            <p:attrNameLst>
                                              <p:attrName>r</p:attrName>
                                            </p:attrNameLst>
                                          </p:cBhvr>
                                        </p:animRot>
                                        <p:animRot by="240000">
                                          <p:cBhvr>
                                            <p:cTn id="38" dur="250" fill="hold">
                                              <p:stCondLst>
                                                <p:cond delay="500"/>
                                              </p:stCondLst>
                                            </p:cTn>
                                            <p:tgtEl>
                                              <p:spTgt spid="51"/>
                                            </p:tgtEl>
                                            <p:attrNameLst>
                                              <p:attrName>r</p:attrName>
                                            </p:attrNameLst>
                                          </p:cBhvr>
                                        </p:animRot>
                                        <p:animRot by="-240000">
                                          <p:cBhvr>
                                            <p:cTn id="39" dur="250" fill="hold">
                                              <p:stCondLst>
                                                <p:cond delay="750"/>
                                              </p:stCondLst>
                                            </p:cTn>
                                            <p:tgtEl>
                                              <p:spTgt spid="51"/>
                                            </p:tgtEl>
                                            <p:attrNameLst>
                                              <p:attrName>r</p:attrName>
                                            </p:attrNameLst>
                                          </p:cBhvr>
                                        </p:animRot>
                                        <p:animRot by="120000">
                                          <p:cBhvr>
                                            <p:cTn id="40" dur="250" fill="hold">
                                              <p:stCondLst>
                                                <p:cond delay="1000"/>
                                              </p:stCondLst>
                                            </p:cTn>
                                            <p:tgtEl>
                                              <p:spTgt spid="5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6" grpId="0" animBg="1"/>
          <p:bldP spid="44" grpId="0" animBg="1"/>
          <p:bldP spid="51" grpId="0"/>
          <p:bldP spid="51" grpId="1"/>
          <p:bldP spid="50"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xmlns="" id="{D9F6F9CD-1808-4E2E-95C2-0ABA9B2C657B}"/>
              </a:ext>
            </a:extLst>
          </p:cNvPr>
          <p:cNvGrpSpPr/>
          <p:nvPr/>
        </p:nvGrpSpPr>
        <p:grpSpPr>
          <a:xfrm>
            <a:off x="123321" y="3346"/>
            <a:ext cx="11945358" cy="6854654"/>
            <a:chOff x="123321" y="3346"/>
            <a:chExt cx="11945358" cy="6854654"/>
          </a:xfrm>
        </p:grpSpPr>
        <p:grpSp>
          <p:nvGrpSpPr>
            <p:cNvPr id="4" name="Group 3">
              <a:extLst>
                <a:ext uri="{FF2B5EF4-FFF2-40B4-BE49-F238E27FC236}">
                  <a16:creationId xmlns:a16="http://schemas.microsoft.com/office/drawing/2014/main" xmlns="" id="{A3620CF9-24C8-462B-936F-F1E343E5E3A9}"/>
                </a:ext>
              </a:extLst>
            </p:cNvPr>
            <p:cNvGrpSpPr/>
            <p:nvPr/>
          </p:nvGrpSpPr>
          <p:grpSpPr>
            <a:xfrm>
              <a:off x="123321" y="3346"/>
              <a:ext cx="11945358" cy="6854654"/>
              <a:chOff x="123321" y="3346"/>
              <a:chExt cx="11945358" cy="6854654"/>
            </a:xfrm>
          </p:grpSpPr>
          <p:pic>
            <p:nvPicPr>
              <p:cNvPr id="3" name="computer action taken report">
                <a:extLst>
                  <a:ext uri="{FF2B5EF4-FFF2-40B4-BE49-F238E27FC236}">
                    <a16:creationId xmlns:a16="http://schemas.microsoft.com/office/drawing/2014/main" xmlns="" id="{20AEA8AC-7FF3-4784-8729-6EC0173F1EEF}"/>
                  </a:ext>
                </a:extLst>
              </p:cNvPr>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123321" y="3346"/>
                <a:ext cx="11945358" cy="6854654"/>
              </a:xfrm>
              <a:prstGeom prst="rect">
                <a:avLst/>
              </a:prstGeom>
            </p:spPr>
          </p:pic>
          <p:pic>
            <p:nvPicPr>
              <p:cNvPr id="2" name="action taken report">
                <a:extLst>
                  <a:ext uri="{FF2B5EF4-FFF2-40B4-BE49-F238E27FC236}">
                    <a16:creationId xmlns:a16="http://schemas.microsoft.com/office/drawing/2014/main" xmlns="" id="{D979C2FF-DDA6-4788-8774-5301BF781678}"/>
                  </a:ext>
                </a:extLst>
              </p:cNvPr>
              <p:cNvPicPr>
                <a:picLocks noChangeAspect="1"/>
              </p:cNvPicPr>
              <p:nvPr/>
            </p:nvPicPr>
            <p:blipFill rotWithShape="1">
              <a:blip r:embed="rId4" cstate="screen">
                <a:extLst>
                  <a:ext uri="{28A0092B-C50C-407E-A947-70E740481C1C}">
                    <a14:useLocalDpi xmlns:a14="http://schemas.microsoft.com/office/drawing/2010/main" xmlns=""/>
                  </a:ext>
                </a:extLst>
              </a:blip>
              <a:srcRect/>
              <a:stretch/>
            </p:blipFill>
            <p:spPr>
              <a:xfrm>
                <a:off x="624349" y="331509"/>
                <a:ext cx="10943303" cy="5039350"/>
              </a:xfrm>
              <a:prstGeom prst="rect">
                <a:avLst/>
              </a:prstGeom>
            </p:spPr>
          </p:pic>
        </p:grpSp>
        <p:pic>
          <p:nvPicPr>
            <p:cNvPr id="6" name="action taken report">
              <a:extLst>
                <a:ext uri="{FF2B5EF4-FFF2-40B4-BE49-F238E27FC236}">
                  <a16:creationId xmlns:a16="http://schemas.microsoft.com/office/drawing/2014/main" xmlns="" id="{B71EBB82-AACE-42D3-8427-3DFA2CAF9B4C}"/>
                </a:ext>
              </a:extLst>
            </p:cNvPr>
            <p:cNvPicPr>
              <a:picLocks noChangeAspect="1"/>
            </p:cNvPicPr>
            <p:nvPr/>
          </p:nvPicPr>
          <p:blipFill rotWithShape="1">
            <a:blip r:embed="rId5" cstate="screen">
              <a:extLst>
                <a:ext uri="{BEBA8EAE-BF5A-486C-A8C5-ECC9F3942E4B}">
                  <a14:imgProps xmlns:a14="http://schemas.microsoft.com/office/drawing/2010/main" xmlns="">
                    <a14:imgLayer r:embed="rId6">
                      <a14:imgEffect>
                        <a14:sharpenSoften amount="-50000"/>
                      </a14:imgEffect>
                    </a14:imgLayer>
                  </a14:imgProps>
                </a:ext>
                <a:ext uri="{28A0092B-C50C-407E-A947-70E740481C1C}">
                  <a14:useLocalDpi xmlns:a14="http://schemas.microsoft.com/office/drawing/2010/main" xmlns=""/>
                </a:ext>
              </a:extLst>
            </a:blip>
            <a:srcRect/>
            <a:stretch/>
          </p:blipFill>
          <p:spPr>
            <a:xfrm>
              <a:off x="2365830" y="3263899"/>
              <a:ext cx="1262742" cy="2077357"/>
            </a:xfrm>
            <a:prstGeom prst="rect">
              <a:avLst/>
            </a:prstGeom>
          </p:spPr>
        </p:pic>
        <p:pic>
          <p:nvPicPr>
            <p:cNvPr id="7" name="action taken report">
              <a:extLst>
                <a:ext uri="{FF2B5EF4-FFF2-40B4-BE49-F238E27FC236}">
                  <a16:creationId xmlns:a16="http://schemas.microsoft.com/office/drawing/2014/main" xmlns="" id="{82CC33D1-3D3A-42C3-A616-06042447A3A6}"/>
                </a:ext>
              </a:extLst>
            </p:cNvPr>
            <p:cNvPicPr>
              <a:picLocks noChangeAspect="1"/>
            </p:cNvPicPr>
            <p:nvPr/>
          </p:nvPicPr>
          <p:blipFill rotWithShape="1">
            <a:blip r:embed="rId7" cstate="screen">
              <a:extLst>
                <a:ext uri="{BEBA8EAE-BF5A-486C-A8C5-ECC9F3942E4B}">
                  <a14:imgProps xmlns:a14="http://schemas.microsoft.com/office/drawing/2010/main" xmlns="">
                    <a14:imgLayer r:embed="rId8">
                      <a14:imgEffect>
                        <a14:sharpenSoften amount="-50000"/>
                      </a14:imgEffect>
                    </a14:imgLayer>
                  </a14:imgProps>
                </a:ext>
                <a:ext uri="{28A0092B-C50C-407E-A947-70E740481C1C}">
                  <a14:useLocalDpi xmlns:a14="http://schemas.microsoft.com/office/drawing/2010/main" xmlns=""/>
                </a:ext>
              </a:extLst>
            </a:blip>
            <a:srcRect/>
            <a:stretch/>
          </p:blipFill>
          <p:spPr>
            <a:xfrm>
              <a:off x="3713871" y="3222171"/>
              <a:ext cx="872197" cy="2119086"/>
            </a:xfrm>
            <a:prstGeom prst="rect">
              <a:avLst/>
            </a:prstGeom>
          </p:spPr>
        </p:pic>
        <p:pic>
          <p:nvPicPr>
            <p:cNvPr id="8" name="action taken report">
              <a:extLst>
                <a:ext uri="{FF2B5EF4-FFF2-40B4-BE49-F238E27FC236}">
                  <a16:creationId xmlns:a16="http://schemas.microsoft.com/office/drawing/2014/main" xmlns="" id="{10A3937F-E175-4294-A7C9-439DE4C6260F}"/>
                </a:ext>
              </a:extLst>
            </p:cNvPr>
            <p:cNvPicPr>
              <a:picLocks noChangeAspect="1"/>
            </p:cNvPicPr>
            <p:nvPr/>
          </p:nvPicPr>
          <p:blipFill rotWithShape="1">
            <a:blip r:embed="rId9" cstate="screen">
              <a:extLst>
                <a:ext uri="{BEBA8EAE-BF5A-486C-A8C5-ECC9F3942E4B}">
                  <a14:imgProps xmlns:a14="http://schemas.microsoft.com/office/drawing/2010/main" xmlns="">
                    <a14:imgLayer r:embed="rId10">
                      <a14:imgEffect>
                        <a14:sharpenSoften amount="-50000"/>
                      </a14:imgEffect>
                    </a14:imgLayer>
                  </a14:imgProps>
                </a:ext>
                <a:ext uri="{28A0092B-C50C-407E-A947-70E740481C1C}">
                  <a14:useLocalDpi xmlns:a14="http://schemas.microsoft.com/office/drawing/2010/main" xmlns=""/>
                </a:ext>
              </a:extLst>
            </a:blip>
            <a:srcRect/>
            <a:stretch/>
          </p:blipFill>
          <p:spPr>
            <a:xfrm>
              <a:off x="4642337" y="3222171"/>
              <a:ext cx="1252025" cy="2119086"/>
            </a:xfrm>
            <a:prstGeom prst="rect">
              <a:avLst/>
            </a:prstGeom>
          </p:spPr>
        </p:pic>
      </p:grpSp>
      <p:grpSp>
        <p:nvGrpSpPr>
          <p:cNvPr id="13" name="green alert">
            <a:extLst>
              <a:ext uri="{FF2B5EF4-FFF2-40B4-BE49-F238E27FC236}">
                <a16:creationId xmlns:a16="http://schemas.microsoft.com/office/drawing/2014/main" xmlns="" id="{0D6FD24A-3ACF-4499-9FEF-7C486987FEE0}"/>
              </a:ext>
            </a:extLst>
          </p:cNvPr>
          <p:cNvGrpSpPr/>
          <p:nvPr/>
        </p:nvGrpSpPr>
        <p:grpSpPr>
          <a:xfrm>
            <a:off x="10156826" y="3216275"/>
            <a:ext cx="431800" cy="768350"/>
            <a:chOff x="10156826" y="3216275"/>
            <a:chExt cx="431800" cy="768350"/>
          </a:xfrm>
        </p:grpSpPr>
        <p:sp>
          <p:nvSpPr>
            <p:cNvPr id="10" name="Rectangle 9">
              <a:extLst>
                <a:ext uri="{FF2B5EF4-FFF2-40B4-BE49-F238E27FC236}">
                  <a16:creationId xmlns:a16="http://schemas.microsoft.com/office/drawing/2014/main" xmlns="" id="{AE5B9AC9-60E6-4D3C-A94B-32B190B9951D}"/>
                </a:ext>
              </a:extLst>
            </p:cNvPr>
            <p:cNvSpPr/>
            <p:nvPr/>
          </p:nvSpPr>
          <p:spPr>
            <a:xfrm>
              <a:off x="10156826" y="3216275"/>
              <a:ext cx="431800" cy="7683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2" name="action taken report">
              <a:extLst>
                <a:ext uri="{FF2B5EF4-FFF2-40B4-BE49-F238E27FC236}">
                  <a16:creationId xmlns:a16="http://schemas.microsoft.com/office/drawing/2014/main" xmlns="" id="{8092BD24-83D8-407C-BB15-E992D6D7C13E}"/>
                </a:ext>
              </a:extLst>
            </p:cNvPr>
            <p:cNvPicPr>
              <a:picLocks noChangeAspect="1"/>
            </p:cNvPicPr>
            <p:nvPr/>
          </p:nvPicPr>
          <p:blipFill rotWithShape="1">
            <a:blip r:embed="rId11" cstate="screen">
              <a:extLst>
                <a:ext uri="{28A0092B-C50C-407E-A947-70E740481C1C}">
                  <a14:useLocalDpi xmlns:a14="http://schemas.microsoft.com/office/drawing/2010/main" xmlns=""/>
                </a:ext>
              </a:extLst>
            </a:blip>
            <a:srcRect/>
            <a:stretch/>
          </p:blipFill>
          <p:spPr>
            <a:xfrm>
              <a:off x="10198894" y="3252788"/>
              <a:ext cx="179546" cy="176212"/>
            </a:xfrm>
            <a:prstGeom prst="rect">
              <a:avLst/>
            </a:prstGeom>
          </p:spPr>
        </p:pic>
      </p:grpSp>
      <p:sp>
        <p:nvSpPr>
          <p:cNvPr id="14" name="TextBox 13">
            <a:extLst>
              <a:ext uri="{FF2B5EF4-FFF2-40B4-BE49-F238E27FC236}">
                <a16:creationId xmlns:a16="http://schemas.microsoft.com/office/drawing/2014/main" xmlns="" id="{FC7CF5A6-BCE9-473A-A8BE-6E2D1FD7FDEA}"/>
              </a:ext>
            </a:extLst>
          </p:cNvPr>
          <p:cNvSpPr txBox="1"/>
          <p:nvPr/>
        </p:nvSpPr>
        <p:spPr>
          <a:xfrm>
            <a:off x="10486935" y="2479069"/>
            <a:ext cx="914400" cy="1569660"/>
          </a:xfrm>
          <a:prstGeom prst="rect">
            <a:avLst/>
          </a:prstGeom>
          <a:noFill/>
        </p:spPr>
        <p:txBody>
          <a:bodyPr wrap="square" rtlCol="0">
            <a:spAutoFit/>
          </a:bodyPr>
          <a:lstStyle/>
          <a:p>
            <a:r>
              <a:rPr lang="en-IN" sz="9600" dirty="0">
                <a:solidFill>
                  <a:srgbClr val="00B050"/>
                </a:solidFill>
                <a:sym typeface="Wingdings" panose="05000000000000000000" pitchFamily="2" charset="2"/>
              </a:rPr>
              <a:t></a:t>
            </a:r>
            <a:endParaRPr lang="en-IN" sz="9600" dirty="0">
              <a:solidFill>
                <a:srgbClr val="00B050"/>
              </a:solidFill>
            </a:endParaRPr>
          </a:p>
        </p:txBody>
      </p:sp>
    </p:spTree>
    <p:extLst>
      <p:ext uri="{BB962C8B-B14F-4D97-AF65-F5344CB8AC3E}">
        <p14:creationId xmlns:p14="http://schemas.microsoft.com/office/powerpoint/2010/main" xmlns="" val="2622898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000"/>
                            </p:stCondLst>
                            <p:childTnLst>
                              <p:par>
                                <p:cTn id="15" presetID="26" presetClass="emph" presetSubtype="0" fill="hold" nodeType="afterEffect">
                                  <p:stCondLst>
                                    <p:cond delay="0"/>
                                  </p:stCondLst>
                                  <p:childTnLst>
                                    <p:animEffect transition="out" filter="fade">
                                      <p:cBhvr>
                                        <p:cTn id="16" dur="500" tmFilter="0, 0; .2, .5; .8, .5; 1, 0"/>
                                        <p:tgtEl>
                                          <p:spTgt spid="13"/>
                                        </p:tgtEl>
                                      </p:cBhvr>
                                    </p:animEffect>
                                    <p:animScale>
                                      <p:cBhvr>
                                        <p:cTn id="17" dur="250" autoRev="1" fill="hold"/>
                                        <p:tgtEl>
                                          <p:spTgt spid="13"/>
                                        </p:tgtEl>
                                      </p:cBhvr>
                                      <p:by x="105000" y="105000"/>
                                    </p:animScale>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1000"/>
                                        <p:tgtEl>
                                          <p:spTgt spid="14"/>
                                        </p:tgtEl>
                                      </p:cBhvr>
                                    </p:animEffect>
                                  </p:childTnLst>
                                </p:cTn>
                              </p:par>
                              <p:par>
                                <p:cTn id="22" presetID="6" presetClass="emph" presetSubtype="0" fill="hold" grpId="1" nodeType="withEffect">
                                  <p:stCondLst>
                                    <p:cond delay="0"/>
                                  </p:stCondLst>
                                  <p:childTnLst>
                                    <p:animScale>
                                      <p:cBhvr>
                                        <p:cTn id="23" dur="1000" fill="hold"/>
                                        <p:tgtEl>
                                          <p:spTgt spid="1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HIEC screenshot">
            <a:extLst>
              <a:ext uri="{FF2B5EF4-FFF2-40B4-BE49-F238E27FC236}">
                <a16:creationId xmlns:a16="http://schemas.microsoft.com/office/drawing/2014/main" xmlns="" id="{86D31145-3952-4EED-B815-8A96FEFE8776}"/>
              </a:ext>
            </a:extLst>
          </p:cNvPr>
          <p:cNvGrpSpPr/>
          <p:nvPr/>
        </p:nvGrpSpPr>
        <p:grpSpPr>
          <a:xfrm>
            <a:off x="123321" y="3346"/>
            <a:ext cx="11945358" cy="6854654"/>
            <a:chOff x="-140676" y="-1"/>
            <a:chExt cx="11945358" cy="6854654"/>
          </a:xfrm>
        </p:grpSpPr>
        <p:pic>
          <p:nvPicPr>
            <p:cNvPr id="5" name="computer phiec">
              <a:extLst>
                <a:ext uri="{FF2B5EF4-FFF2-40B4-BE49-F238E27FC236}">
                  <a16:creationId xmlns:a16="http://schemas.microsoft.com/office/drawing/2014/main" xmlns="" id="{C8440068-64E4-4364-9A0E-B4F5BA47290D}"/>
                </a:ext>
              </a:extLst>
            </p:cNvPr>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140676" y="-1"/>
              <a:ext cx="11945358" cy="6854654"/>
            </a:xfrm>
            <a:prstGeom prst="rect">
              <a:avLst/>
            </a:prstGeom>
          </p:spPr>
        </p:pic>
        <p:pic>
          <p:nvPicPr>
            <p:cNvPr id="6" name="Picture 5">
              <a:extLst>
                <a:ext uri="{FF2B5EF4-FFF2-40B4-BE49-F238E27FC236}">
                  <a16:creationId xmlns:a16="http://schemas.microsoft.com/office/drawing/2014/main" xmlns="" id="{B5E4C803-4F13-4E98-8808-0354AE5A2167}"/>
                </a:ext>
              </a:extLst>
            </p:cNvPr>
            <p:cNvPicPr>
              <a:picLocks noChangeAspect="1"/>
            </p:cNvPicPr>
            <p:nvPr/>
          </p:nvPicPr>
          <p:blipFill rotWithShape="1">
            <a:blip r:embed="rId4" cstate="screen">
              <a:extLst>
                <a:ext uri="{28A0092B-C50C-407E-A947-70E740481C1C}">
                  <a14:useLocalDpi xmlns:a14="http://schemas.microsoft.com/office/drawing/2010/main" xmlns=""/>
                </a:ext>
              </a:extLst>
            </a:blip>
            <a:srcRect/>
            <a:stretch/>
          </p:blipFill>
          <p:spPr>
            <a:xfrm>
              <a:off x="363417" y="290707"/>
              <a:ext cx="10937173" cy="5147434"/>
            </a:xfrm>
            <a:prstGeom prst="rect">
              <a:avLst/>
            </a:prstGeom>
          </p:spPr>
        </p:pic>
      </p:grpSp>
      <p:grpSp>
        <p:nvGrpSpPr>
          <p:cNvPr id="7" name="heatmapgroup">
            <a:extLst>
              <a:ext uri="{FF2B5EF4-FFF2-40B4-BE49-F238E27FC236}">
                <a16:creationId xmlns:a16="http://schemas.microsoft.com/office/drawing/2014/main" xmlns="" id="{C58AE7C1-16DD-4972-BD9E-7F6ACE364A26}"/>
              </a:ext>
            </a:extLst>
          </p:cNvPr>
          <p:cNvGrpSpPr/>
          <p:nvPr/>
        </p:nvGrpSpPr>
        <p:grpSpPr>
          <a:xfrm>
            <a:off x="123321" y="0"/>
            <a:ext cx="11945358" cy="6854654"/>
            <a:chOff x="595270" y="-235975"/>
            <a:chExt cx="11945358" cy="6854654"/>
          </a:xfrm>
        </p:grpSpPr>
        <p:pic>
          <p:nvPicPr>
            <p:cNvPr id="8" name="computer heatmap">
              <a:extLst>
                <a:ext uri="{FF2B5EF4-FFF2-40B4-BE49-F238E27FC236}">
                  <a16:creationId xmlns:a16="http://schemas.microsoft.com/office/drawing/2014/main" xmlns="" id="{EEDA5905-0801-477F-8E25-73A29A485BA3}"/>
                </a:ext>
              </a:extLst>
            </p:cNvPr>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595270" y="-235975"/>
              <a:ext cx="11945358" cy="6854654"/>
            </a:xfrm>
            <a:prstGeom prst="rect">
              <a:avLst/>
            </a:prstGeom>
          </p:spPr>
        </p:pic>
        <p:pic>
          <p:nvPicPr>
            <p:cNvPr id="9" name="heatmap">
              <a:extLst>
                <a:ext uri="{FF2B5EF4-FFF2-40B4-BE49-F238E27FC236}">
                  <a16:creationId xmlns:a16="http://schemas.microsoft.com/office/drawing/2014/main" xmlns="" id="{DB813F9F-952B-4317-807E-0A69EFEBB4D3}"/>
                </a:ext>
              </a:extLst>
            </p:cNvPr>
            <p:cNvPicPr>
              <a:picLocks noChangeAspect="1"/>
            </p:cNvPicPr>
            <p:nvPr/>
          </p:nvPicPr>
          <p:blipFill rotWithShape="1">
            <a:blip r:embed="rId5" cstate="screen">
              <a:extLst>
                <a:ext uri="{28A0092B-C50C-407E-A947-70E740481C1C}">
                  <a14:useLocalDpi xmlns:a14="http://schemas.microsoft.com/office/drawing/2010/main" xmlns=""/>
                </a:ext>
              </a:extLst>
            </a:blip>
            <a:srcRect/>
            <a:stretch/>
          </p:blipFill>
          <p:spPr>
            <a:xfrm>
              <a:off x="1058730" y="117987"/>
              <a:ext cx="11018439" cy="4984955"/>
            </a:xfrm>
            <a:prstGeom prst="rect">
              <a:avLst/>
            </a:prstGeom>
          </p:spPr>
        </p:pic>
      </p:grpSp>
    </p:spTree>
    <p:extLst>
      <p:ext uri="{BB962C8B-B14F-4D97-AF65-F5344CB8AC3E}">
        <p14:creationId xmlns:p14="http://schemas.microsoft.com/office/powerpoint/2010/main" xmlns="" val="4282672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05635717-4526-454D-B419-B23B2C2BE926}"/>
              </a:ext>
            </a:extLst>
          </p:cNvPr>
          <p:cNvSpPr txBox="1"/>
          <p:nvPr/>
        </p:nvSpPr>
        <p:spPr>
          <a:xfrm>
            <a:off x="5874769" y="2921168"/>
            <a:ext cx="5771857" cy="400110"/>
          </a:xfrm>
          <a:prstGeom prst="rect">
            <a:avLst/>
          </a:prstGeom>
          <a:noFill/>
        </p:spPr>
        <p:txBody>
          <a:bodyPr wrap="square" rtlCol="0">
            <a:spAutoFit/>
          </a:bodyPr>
          <a:lstStyle/>
          <a:p>
            <a:r>
              <a:rPr lang="en-GB" sz="2000" dirty="0"/>
              <a:t>The overall change is 131%</a:t>
            </a:r>
            <a:endParaRPr lang="en-IN" sz="2000" dirty="0"/>
          </a:p>
        </p:txBody>
      </p:sp>
      <p:graphicFrame>
        <p:nvGraphicFramePr>
          <p:cNvPr id="7" name="Chart 6">
            <a:extLst>
              <a:ext uri="{FF2B5EF4-FFF2-40B4-BE49-F238E27FC236}">
                <a16:creationId xmlns:a16="http://schemas.microsoft.com/office/drawing/2014/main" xmlns="" id="{0FEF498E-247C-4859-99C8-2C5E5026A37E}"/>
              </a:ext>
            </a:extLst>
          </p:cNvPr>
          <p:cNvGraphicFramePr/>
          <p:nvPr>
            <p:extLst>
              <p:ext uri="{D42A27DB-BD31-4B8C-83A1-F6EECF244321}">
                <p14:modId xmlns:p14="http://schemas.microsoft.com/office/powerpoint/2010/main" xmlns="" val="3879722701"/>
              </p:ext>
            </p:extLst>
          </p:nvPr>
        </p:nvGraphicFramePr>
        <p:xfrm>
          <a:off x="322943" y="1367971"/>
          <a:ext cx="4934857" cy="4122058"/>
        </p:xfrm>
        <a:graphic>
          <a:graphicData uri="http://schemas.openxmlformats.org/drawingml/2006/chart">
            <c:chart xmlns:c="http://schemas.openxmlformats.org/drawingml/2006/chart" xmlns:r="http://schemas.openxmlformats.org/officeDocument/2006/relationships" r:id="rId3"/>
          </a:graphicData>
        </a:graphic>
      </p:graphicFrame>
      <p:sp>
        <p:nvSpPr>
          <p:cNvPr id="8" name="Title 1">
            <a:extLst>
              <a:ext uri="{FF2B5EF4-FFF2-40B4-BE49-F238E27FC236}">
                <a16:creationId xmlns:a16="http://schemas.microsoft.com/office/drawing/2014/main" xmlns="" id="{BF667DFE-AC6B-4162-9B91-C0044401513D}"/>
              </a:ext>
            </a:extLst>
          </p:cNvPr>
          <p:cNvSpPr txBox="1">
            <a:spLocks/>
          </p:cNvSpPr>
          <p:nvPr/>
        </p:nvSpPr>
        <p:spPr>
          <a:xfrm>
            <a:off x="177011" y="168174"/>
            <a:ext cx="12160355" cy="709816"/>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rgbClr val="E3620B"/>
                </a:solidFill>
                <a:latin typeface="+mj-lt"/>
                <a:ea typeface="+mj-ea"/>
                <a:cs typeface="+mj-cs"/>
              </a:defRPr>
            </a:lvl1pPr>
          </a:lstStyle>
          <a:p>
            <a:r>
              <a:rPr lang="en-GB" dirty="0"/>
              <a:t>Outcome: No. of lab tests at Hi-Tech labs</a:t>
            </a:r>
            <a:endParaRPr lang="en-IN" dirty="0"/>
          </a:p>
        </p:txBody>
      </p:sp>
    </p:spTree>
    <p:extLst>
      <p:ext uri="{BB962C8B-B14F-4D97-AF65-F5344CB8AC3E}">
        <p14:creationId xmlns:p14="http://schemas.microsoft.com/office/powerpoint/2010/main" xmlns="" val="8749793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5106C97-60D3-4B2C-A864-D1FED67A0F8C}"/>
              </a:ext>
            </a:extLst>
          </p:cNvPr>
          <p:cNvSpPr>
            <a:spLocks noGrp="1"/>
          </p:cNvSpPr>
          <p:nvPr>
            <p:ph type="title" idx="4294967295"/>
          </p:nvPr>
        </p:nvSpPr>
        <p:spPr>
          <a:xfrm>
            <a:off x="-1" y="168275"/>
            <a:ext cx="11963401" cy="709613"/>
          </a:xfrm>
        </p:spPr>
        <p:txBody>
          <a:bodyPr>
            <a:normAutofit fontScale="90000"/>
          </a:bodyPr>
          <a:lstStyle/>
          <a:p>
            <a:r>
              <a:rPr lang="en-GB" dirty="0"/>
              <a:t>Outcome: Monthly No. of referrals from UPHCs to Hi-Tech labs</a:t>
            </a:r>
            <a:endParaRPr lang="en-IN" dirty="0"/>
          </a:p>
        </p:txBody>
      </p:sp>
      <p:sp>
        <p:nvSpPr>
          <p:cNvPr id="8" name="TextBox 7">
            <a:extLst>
              <a:ext uri="{FF2B5EF4-FFF2-40B4-BE49-F238E27FC236}">
                <a16:creationId xmlns:a16="http://schemas.microsoft.com/office/drawing/2014/main" xmlns="" id="{6450146D-B04C-4324-B000-06BAB840995F}"/>
              </a:ext>
            </a:extLst>
          </p:cNvPr>
          <p:cNvSpPr txBox="1"/>
          <p:nvPr/>
        </p:nvSpPr>
        <p:spPr>
          <a:xfrm>
            <a:off x="228599" y="6001120"/>
            <a:ext cx="11264901" cy="707886"/>
          </a:xfrm>
          <a:prstGeom prst="rect">
            <a:avLst/>
          </a:prstGeom>
          <a:noFill/>
        </p:spPr>
        <p:txBody>
          <a:bodyPr wrap="square" rtlCol="0">
            <a:spAutoFit/>
          </a:bodyPr>
          <a:lstStyle/>
          <a:p>
            <a:pPr marL="285750" indent="-285750">
              <a:buFont typeface="Arial" panose="020B0604020202020204" pitchFamily="34" charset="0"/>
              <a:buChar char="•"/>
            </a:pPr>
            <a:r>
              <a:rPr lang="en-GB" sz="2000" dirty="0"/>
              <a:t>The overall increase is around 5 times</a:t>
            </a:r>
          </a:p>
          <a:p>
            <a:pPr marL="285750" indent="-285750">
              <a:buFont typeface="Arial" panose="020B0604020202020204" pitchFamily="34" charset="0"/>
              <a:buChar char="•"/>
            </a:pPr>
            <a:r>
              <a:rPr lang="en-GB" sz="2000" dirty="0"/>
              <a:t>Lab Information System available for all 6 UCHCs</a:t>
            </a:r>
            <a:endParaRPr lang="en-IN" sz="2000" dirty="0"/>
          </a:p>
        </p:txBody>
      </p:sp>
      <p:graphicFrame>
        <p:nvGraphicFramePr>
          <p:cNvPr id="9" name="Chart 8">
            <a:extLst>
              <a:ext uri="{FF2B5EF4-FFF2-40B4-BE49-F238E27FC236}">
                <a16:creationId xmlns:a16="http://schemas.microsoft.com/office/drawing/2014/main" xmlns="" id="{329366F1-8E6B-417B-B792-2A6DCDDC8773}"/>
              </a:ext>
            </a:extLst>
          </p:cNvPr>
          <p:cNvGraphicFramePr>
            <a:graphicFrameLocks/>
          </p:cNvGraphicFramePr>
          <p:nvPr>
            <p:extLst>
              <p:ext uri="{D42A27DB-BD31-4B8C-83A1-F6EECF244321}">
                <p14:modId xmlns:p14="http://schemas.microsoft.com/office/powerpoint/2010/main" xmlns="" val="2969698291"/>
              </p:ext>
            </p:extLst>
          </p:nvPr>
        </p:nvGraphicFramePr>
        <p:xfrm>
          <a:off x="825909" y="1356852"/>
          <a:ext cx="10412361" cy="344374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xmlns="" val="28458755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3FDC09-41C6-4BD5-B97B-8299FB9C9CDC}"/>
              </a:ext>
            </a:extLst>
          </p:cNvPr>
          <p:cNvSpPr txBox="1">
            <a:spLocks/>
          </p:cNvSpPr>
          <p:nvPr/>
        </p:nvSpPr>
        <p:spPr>
          <a:xfrm>
            <a:off x="-1" y="168275"/>
            <a:ext cx="11963401" cy="70961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rgbClr val="E3620B"/>
                </a:solidFill>
                <a:latin typeface="+mj-lt"/>
                <a:ea typeface="+mj-ea"/>
                <a:cs typeface="+mj-cs"/>
              </a:defRPr>
            </a:lvl1pPr>
          </a:lstStyle>
          <a:p>
            <a:r>
              <a:rPr lang="en-GB" dirty="0"/>
              <a:t>Screening camps for vulnerable groups</a:t>
            </a:r>
            <a:endParaRPr lang="en-IN" dirty="0"/>
          </a:p>
        </p:txBody>
      </p:sp>
      <p:sp>
        <p:nvSpPr>
          <p:cNvPr id="3" name="Content Placeholder 8">
            <a:extLst>
              <a:ext uri="{FF2B5EF4-FFF2-40B4-BE49-F238E27FC236}">
                <a16:creationId xmlns:a16="http://schemas.microsoft.com/office/drawing/2014/main" xmlns="" id="{28886B74-CCC7-4A5C-9F30-EF980E3F8556}"/>
              </a:ext>
            </a:extLst>
          </p:cNvPr>
          <p:cNvSpPr txBox="1">
            <a:spLocks/>
          </p:cNvSpPr>
          <p:nvPr/>
        </p:nvSpPr>
        <p:spPr>
          <a:xfrm>
            <a:off x="177013" y="877990"/>
            <a:ext cx="5017557" cy="581183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Master health profile</a:t>
            </a:r>
          </a:p>
          <a:p>
            <a:r>
              <a:rPr lang="en-IN" dirty="0"/>
              <a:t>Screening by Physician, dentist &amp; gynaecologist</a:t>
            </a:r>
          </a:p>
          <a:p>
            <a:r>
              <a:rPr lang="en-IN" dirty="0"/>
              <a:t>Groups identified:</a:t>
            </a:r>
          </a:p>
          <a:p>
            <a:pPr lvl="1"/>
            <a:r>
              <a:rPr lang="en-IN" dirty="0" err="1"/>
              <a:t>Pourakarmikas</a:t>
            </a:r>
            <a:endParaRPr lang="en-IN" dirty="0"/>
          </a:p>
          <a:p>
            <a:pPr lvl="1"/>
            <a:r>
              <a:rPr lang="en-IN" dirty="0"/>
              <a:t>Rag-pickers</a:t>
            </a:r>
          </a:p>
          <a:p>
            <a:pPr lvl="1"/>
            <a:r>
              <a:rPr lang="en-IN" dirty="0"/>
              <a:t>Head loaders</a:t>
            </a:r>
          </a:p>
          <a:p>
            <a:pPr lvl="1"/>
            <a:r>
              <a:rPr lang="en-IN" dirty="0"/>
              <a:t>Homeless persons</a:t>
            </a:r>
          </a:p>
          <a:p>
            <a:pPr lvl="1"/>
            <a:r>
              <a:rPr lang="en-IN" dirty="0"/>
              <a:t>ASHAs</a:t>
            </a:r>
          </a:p>
          <a:p>
            <a:endParaRPr lang="en-IN" dirty="0"/>
          </a:p>
        </p:txBody>
      </p:sp>
      <p:pic>
        <p:nvPicPr>
          <p:cNvPr id="4" name="Picture 3">
            <a:extLst>
              <a:ext uri="{FF2B5EF4-FFF2-40B4-BE49-F238E27FC236}">
                <a16:creationId xmlns:a16="http://schemas.microsoft.com/office/drawing/2014/main" xmlns="" id="{680F9B73-6DA0-4928-8756-22F0F54A8779}"/>
              </a:ext>
            </a:extLst>
          </p:cNvPr>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a:xfrm>
            <a:off x="5194570" y="808200"/>
            <a:ext cx="6997430" cy="6049800"/>
          </a:xfrm>
          <a:prstGeom prst="rect">
            <a:avLst/>
          </a:prstGeom>
        </p:spPr>
      </p:pic>
    </p:spTree>
    <p:extLst>
      <p:ext uri="{BB962C8B-B14F-4D97-AF65-F5344CB8AC3E}">
        <p14:creationId xmlns:p14="http://schemas.microsoft.com/office/powerpoint/2010/main" xmlns="" val="34419688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D22FC3-7D3A-410C-865A-215F38B22B34}"/>
              </a:ext>
            </a:extLst>
          </p:cNvPr>
          <p:cNvSpPr txBox="1">
            <a:spLocks/>
          </p:cNvSpPr>
          <p:nvPr/>
        </p:nvSpPr>
        <p:spPr>
          <a:xfrm>
            <a:off x="-1" y="168275"/>
            <a:ext cx="11963401" cy="70961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rgbClr val="E3620B"/>
                </a:solidFill>
                <a:latin typeface="+mj-lt"/>
                <a:ea typeface="+mj-ea"/>
                <a:cs typeface="+mj-cs"/>
              </a:defRPr>
            </a:lvl1pPr>
          </a:lstStyle>
          <a:p>
            <a:r>
              <a:rPr lang="en-GB" dirty="0"/>
              <a:t>Implications of Hub &amp; Spoke model</a:t>
            </a:r>
            <a:endParaRPr lang="en-IN" dirty="0"/>
          </a:p>
        </p:txBody>
      </p:sp>
      <p:graphicFrame>
        <p:nvGraphicFramePr>
          <p:cNvPr id="4" name="Table 4">
            <a:extLst>
              <a:ext uri="{FF2B5EF4-FFF2-40B4-BE49-F238E27FC236}">
                <a16:creationId xmlns:a16="http://schemas.microsoft.com/office/drawing/2014/main" xmlns="" id="{F6A45D3A-953E-4AE2-827A-48ADBA2FBB3F}"/>
              </a:ext>
            </a:extLst>
          </p:cNvPr>
          <p:cNvGraphicFramePr>
            <a:graphicFrameLocks noGrp="1"/>
          </p:cNvGraphicFramePr>
          <p:nvPr>
            <p:extLst>
              <p:ext uri="{D42A27DB-BD31-4B8C-83A1-F6EECF244321}">
                <p14:modId xmlns:p14="http://schemas.microsoft.com/office/powerpoint/2010/main" xmlns="" val="1377648031"/>
              </p:ext>
            </p:extLst>
          </p:nvPr>
        </p:nvGraphicFramePr>
        <p:xfrm>
          <a:off x="228600" y="877888"/>
          <a:ext cx="11734800" cy="5484810"/>
        </p:xfrm>
        <a:graphic>
          <a:graphicData uri="http://schemas.openxmlformats.org/drawingml/2006/table">
            <a:tbl>
              <a:tblPr firstRow="1" bandRow="1">
                <a:tableStyleId>{00A15C55-8517-42AA-B614-E9B94910E393}</a:tableStyleId>
              </a:tblPr>
              <a:tblGrid>
                <a:gridCol w="3911600">
                  <a:extLst>
                    <a:ext uri="{9D8B030D-6E8A-4147-A177-3AD203B41FA5}">
                      <a16:colId xmlns:a16="http://schemas.microsoft.com/office/drawing/2014/main" xmlns="" val="890803308"/>
                    </a:ext>
                  </a:extLst>
                </a:gridCol>
                <a:gridCol w="3911600">
                  <a:extLst>
                    <a:ext uri="{9D8B030D-6E8A-4147-A177-3AD203B41FA5}">
                      <a16:colId xmlns:a16="http://schemas.microsoft.com/office/drawing/2014/main" xmlns="" val="3630863184"/>
                    </a:ext>
                  </a:extLst>
                </a:gridCol>
                <a:gridCol w="3911600">
                  <a:extLst>
                    <a:ext uri="{9D8B030D-6E8A-4147-A177-3AD203B41FA5}">
                      <a16:colId xmlns:a16="http://schemas.microsoft.com/office/drawing/2014/main" xmlns="" val="1644470302"/>
                    </a:ext>
                  </a:extLst>
                </a:gridCol>
              </a:tblGrid>
              <a:tr h="1096962">
                <a:tc>
                  <a:txBody>
                    <a:bodyPr/>
                    <a:lstStyle/>
                    <a:p>
                      <a:r>
                        <a:rPr lang="en-IN" sz="2400" dirty="0"/>
                        <a:t>UPHC</a:t>
                      </a:r>
                    </a:p>
                  </a:txBody>
                  <a:tcPr/>
                </a:tc>
                <a:tc>
                  <a:txBody>
                    <a:bodyPr/>
                    <a:lstStyle/>
                    <a:p>
                      <a:r>
                        <a:rPr lang="en-IN" sz="2400" dirty="0"/>
                        <a:t>UCHC</a:t>
                      </a:r>
                    </a:p>
                  </a:txBody>
                  <a:tcPr/>
                </a:tc>
                <a:tc>
                  <a:txBody>
                    <a:bodyPr/>
                    <a:lstStyle/>
                    <a:p>
                      <a:r>
                        <a:rPr lang="en-IN" sz="2400" dirty="0"/>
                        <a:t>Programme strengthening</a:t>
                      </a:r>
                    </a:p>
                  </a:txBody>
                  <a:tcPr/>
                </a:tc>
                <a:extLst>
                  <a:ext uri="{0D108BD9-81ED-4DB2-BD59-A6C34878D82A}">
                    <a16:rowId xmlns:a16="http://schemas.microsoft.com/office/drawing/2014/main" xmlns="" val="928216038"/>
                  </a:ext>
                </a:extLst>
              </a:tr>
              <a:tr h="1096962">
                <a:tc>
                  <a:txBody>
                    <a:bodyPr/>
                    <a:lstStyle/>
                    <a:p>
                      <a:r>
                        <a:rPr lang="en-IN" sz="2400" dirty="0"/>
                        <a:t>Sputum for AFB</a:t>
                      </a:r>
                    </a:p>
                  </a:txBody>
                  <a:tcPr/>
                </a:tc>
                <a:tc>
                  <a:txBody>
                    <a:bodyPr/>
                    <a:lstStyle/>
                    <a:p>
                      <a:r>
                        <a:rPr lang="en-IN" sz="2400" dirty="0"/>
                        <a:t>Digital X Ray</a:t>
                      </a:r>
                    </a:p>
                  </a:txBody>
                  <a:tcPr/>
                </a:tc>
                <a:tc>
                  <a:txBody>
                    <a:bodyPr/>
                    <a:lstStyle/>
                    <a:p>
                      <a:r>
                        <a:rPr lang="en-IN" sz="2400" dirty="0"/>
                        <a:t>RNTCP</a:t>
                      </a:r>
                    </a:p>
                  </a:txBody>
                  <a:tcPr/>
                </a:tc>
                <a:extLst>
                  <a:ext uri="{0D108BD9-81ED-4DB2-BD59-A6C34878D82A}">
                    <a16:rowId xmlns:a16="http://schemas.microsoft.com/office/drawing/2014/main" xmlns="" val="3264875352"/>
                  </a:ext>
                </a:extLst>
              </a:tr>
              <a:tr h="1096962">
                <a:tc>
                  <a:txBody>
                    <a:bodyPr/>
                    <a:lstStyle/>
                    <a:p>
                      <a:r>
                        <a:rPr lang="en-IN" sz="2400" dirty="0"/>
                        <a:t>Hb, blood grouping, RBS</a:t>
                      </a:r>
                    </a:p>
                  </a:txBody>
                  <a:tcPr/>
                </a:tc>
                <a:tc>
                  <a:txBody>
                    <a:bodyPr/>
                    <a:lstStyle/>
                    <a:p>
                      <a:r>
                        <a:rPr lang="en-IN" sz="2400" dirty="0"/>
                        <a:t>Thyroid Function Test &amp; USG</a:t>
                      </a:r>
                    </a:p>
                  </a:txBody>
                  <a:tcPr/>
                </a:tc>
                <a:tc>
                  <a:txBody>
                    <a:bodyPr/>
                    <a:lstStyle/>
                    <a:p>
                      <a:r>
                        <a:rPr lang="en-IN" sz="2400" dirty="0"/>
                        <a:t>RMNCH+A</a:t>
                      </a:r>
                    </a:p>
                  </a:txBody>
                  <a:tcPr/>
                </a:tc>
                <a:extLst>
                  <a:ext uri="{0D108BD9-81ED-4DB2-BD59-A6C34878D82A}">
                    <a16:rowId xmlns:a16="http://schemas.microsoft.com/office/drawing/2014/main" xmlns="" val="1764942788"/>
                  </a:ext>
                </a:extLst>
              </a:tr>
              <a:tr h="1096962">
                <a:tc>
                  <a:txBody>
                    <a:bodyPr/>
                    <a:lstStyle/>
                    <a:p>
                      <a:r>
                        <a:rPr lang="en-IN" sz="2400" dirty="0"/>
                        <a:t>Visual Inspection under Acetic Acid (VIAA)</a:t>
                      </a:r>
                    </a:p>
                  </a:txBody>
                  <a:tcPr/>
                </a:tc>
                <a:tc>
                  <a:txBody>
                    <a:bodyPr/>
                    <a:lstStyle/>
                    <a:p>
                      <a:r>
                        <a:rPr lang="en-IN" sz="2400" dirty="0"/>
                        <a:t>Mammography</a:t>
                      </a:r>
                    </a:p>
                  </a:txBody>
                  <a:tcPr/>
                </a:tc>
                <a:tc>
                  <a:txBody>
                    <a:bodyPr/>
                    <a:lstStyle/>
                    <a:p>
                      <a:r>
                        <a:rPr lang="en-IN" sz="2400" dirty="0"/>
                        <a:t>CPHC &amp; NPCDCS</a:t>
                      </a:r>
                    </a:p>
                  </a:txBody>
                  <a:tcPr/>
                </a:tc>
                <a:extLst>
                  <a:ext uri="{0D108BD9-81ED-4DB2-BD59-A6C34878D82A}">
                    <a16:rowId xmlns:a16="http://schemas.microsoft.com/office/drawing/2014/main" xmlns="" val="2906794031"/>
                  </a:ext>
                </a:extLst>
              </a:tr>
              <a:tr h="1096962">
                <a:tc>
                  <a:txBody>
                    <a:bodyPr/>
                    <a:lstStyle/>
                    <a:p>
                      <a:r>
                        <a:rPr lang="en-IN" sz="2400" dirty="0"/>
                        <a:t>RBS</a:t>
                      </a:r>
                    </a:p>
                  </a:txBody>
                  <a:tcPr/>
                </a:tc>
                <a:tc>
                  <a:txBody>
                    <a:bodyPr/>
                    <a:lstStyle/>
                    <a:p>
                      <a:r>
                        <a:rPr lang="en-IN" sz="2400" dirty="0"/>
                        <a:t>Lipid profile, TMT, ECHO</a:t>
                      </a:r>
                    </a:p>
                  </a:txBody>
                  <a:tcPr/>
                </a:tc>
                <a:tc>
                  <a:txBody>
                    <a:bodyPr/>
                    <a:lstStyle/>
                    <a:p>
                      <a:r>
                        <a:rPr lang="en-IN" sz="2400" dirty="0"/>
                        <a:t>NPCDCS</a:t>
                      </a:r>
                    </a:p>
                  </a:txBody>
                  <a:tcPr/>
                </a:tc>
                <a:extLst>
                  <a:ext uri="{0D108BD9-81ED-4DB2-BD59-A6C34878D82A}">
                    <a16:rowId xmlns:a16="http://schemas.microsoft.com/office/drawing/2014/main" xmlns="" val="3564245641"/>
                  </a:ext>
                </a:extLst>
              </a:tr>
            </a:tbl>
          </a:graphicData>
        </a:graphic>
      </p:graphicFrame>
    </p:spTree>
    <p:extLst>
      <p:ext uri="{BB962C8B-B14F-4D97-AF65-F5344CB8AC3E}">
        <p14:creationId xmlns:p14="http://schemas.microsoft.com/office/powerpoint/2010/main" xmlns="" val="4240546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51C1E24-1A3A-4DDB-B789-E44D6E2C8346}"/>
              </a:ext>
            </a:extLst>
          </p:cNvPr>
          <p:cNvSpPr>
            <a:spLocks noGrp="1"/>
          </p:cNvSpPr>
          <p:nvPr>
            <p:ph type="title"/>
          </p:nvPr>
        </p:nvSpPr>
        <p:spPr/>
        <p:txBody>
          <a:bodyPr/>
          <a:lstStyle/>
          <a:p>
            <a:r>
              <a:rPr lang="en-IN" dirty="0"/>
              <a:t>Introduction</a:t>
            </a:r>
          </a:p>
        </p:txBody>
      </p:sp>
      <p:sp>
        <p:nvSpPr>
          <p:cNvPr id="3" name="Content Placeholder 2">
            <a:extLst>
              <a:ext uri="{FF2B5EF4-FFF2-40B4-BE49-F238E27FC236}">
                <a16:creationId xmlns:a16="http://schemas.microsoft.com/office/drawing/2014/main" xmlns="" id="{FFF8B75F-AB1D-4AEC-AB97-286AE3BD76D0}"/>
              </a:ext>
            </a:extLst>
          </p:cNvPr>
          <p:cNvSpPr>
            <a:spLocks noGrp="1"/>
          </p:cNvSpPr>
          <p:nvPr>
            <p:ph idx="1"/>
          </p:nvPr>
        </p:nvSpPr>
        <p:spPr/>
        <p:txBody>
          <a:bodyPr/>
          <a:lstStyle/>
          <a:p>
            <a:r>
              <a:rPr lang="en-IN" dirty="0"/>
              <a:t>Bengaluru: Mega city with a population 1.17 crores</a:t>
            </a:r>
            <a:r>
              <a:rPr lang="en-IN" baseline="30000" dirty="0"/>
              <a:t>*</a:t>
            </a:r>
          </a:p>
          <a:p>
            <a:r>
              <a:rPr lang="en-IN" dirty="0"/>
              <a:t>National Urban Health Mission (NUHM): Launched in Jan 2014 in Bengaluru, Karnataka</a:t>
            </a:r>
          </a:p>
          <a:p>
            <a:r>
              <a:rPr lang="en-IN" dirty="0"/>
              <a:t>Aim: To address unique and diverse needs of urban poor and vulnerable population</a:t>
            </a:r>
          </a:p>
          <a:p>
            <a:r>
              <a:rPr lang="en-IN" dirty="0"/>
              <a:t>Mission: To provide essential primary health services to the entire urban population, while urban poor and vulnerable sections remaining its prime concern</a:t>
            </a:r>
          </a:p>
        </p:txBody>
      </p:sp>
      <p:sp>
        <p:nvSpPr>
          <p:cNvPr id="4" name="TextBox 3">
            <a:extLst>
              <a:ext uri="{FF2B5EF4-FFF2-40B4-BE49-F238E27FC236}">
                <a16:creationId xmlns:a16="http://schemas.microsoft.com/office/drawing/2014/main" xmlns="" id="{12E1D9B3-E498-462D-B2E1-72252C20B9D3}"/>
              </a:ext>
            </a:extLst>
          </p:cNvPr>
          <p:cNvSpPr txBox="1"/>
          <p:nvPr/>
        </p:nvSpPr>
        <p:spPr>
          <a:xfrm>
            <a:off x="3190369" y="6366660"/>
            <a:ext cx="9141092" cy="646331"/>
          </a:xfrm>
          <a:prstGeom prst="rect">
            <a:avLst/>
          </a:prstGeom>
          <a:noFill/>
        </p:spPr>
        <p:txBody>
          <a:bodyPr wrap="none" rtlCol="0">
            <a:spAutoFit/>
          </a:bodyPr>
          <a:lstStyle/>
          <a:p>
            <a:r>
              <a:rPr lang="en-GB" dirty="0"/>
              <a:t>*</a:t>
            </a:r>
            <a:r>
              <a:rPr lang="en-IN" dirty="0"/>
              <a:t>Population projected to 2019 based on census 2011 as per decadal growth rate of the district</a:t>
            </a:r>
          </a:p>
          <a:p>
            <a:endParaRPr lang="en-IN" dirty="0"/>
          </a:p>
        </p:txBody>
      </p:sp>
    </p:spTree>
    <p:extLst>
      <p:ext uri="{BB962C8B-B14F-4D97-AF65-F5344CB8AC3E}">
        <p14:creationId xmlns:p14="http://schemas.microsoft.com/office/powerpoint/2010/main" xmlns="" val="16524735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01AE5D0-214A-43DB-BB16-19B7D39392EC}"/>
              </a:ext>
            </a:extLst>
          </p:cNvPr>
          <p:cNvSpPr>
            <a:spLocks noGrp="1"/>
          </p:cNvSpPr>
          <p:nvPr>
            <p:ph type="title"/>
          </p:nvPr>
        </p:nvSpPr>
        <p:spPr/>
        <p:txBody>
          <a:bodyPr/>
          <a:lstStyle/>
          <a:p>
            <a:r>
              <a:rPr lang="en-GB" dirty="0"/>
              <a:t>Financial implications</a:t>
            </a:r>
            <a:endParaRPr lang="en-IN" dirty="0"/>
          </a:p>
        </p:txBody>
      </p:sp>
      <p:graphicFrame>
        <p:nvGraphicFramePr>
          <p:cNvPr id="4" name="Table 4">
            <a:extLst>
              <a:ext uri="{FF2B5EF4-FFF2-40B4-BE49-F238E27FC236}">
                <a16:creationId xmlns:a16="http://schemas.microsoft.com/office/drawing/2014/main" xmlns="" id="{E0550D86-9BAF-470C-8AB3-1DDA0EBA0E91}"/>
              </a:ext>
            </a:extLst>
          </p:cNvPr>
          <p:cNvGraphicFramePr>
            <a:graphicFrameLocks noGrp="1"/>
          </p:cNvGraphicFramePr>
          <p:nvPr>
            <p:extLst>
              <p:ext uri="{D42A27DB-BD31-4B8C-83A1-F6EECF244321}">
                <p14:modId xmlns:p14="http://schemas.microsoft.com/office/powerpoint/2010/main" xmlns="" val="3406001443"/>
              </p:ext>
            </p:extLst>
          </p:nvPr>
        </p:nvGraphicFramePr>
        <p:xfrm>
          <a:off x="177012" y="877991"/>
          <a:ext cx="11837976" cy="3535680"/>
        </p:xfrm>
        <a:graphic>
          <a:graphicData uri="http://schemas.openxmlformats.org/drawingml/2006/table">
            <a:tbl>
              <a:tblPr firstRow="1" bandRow="1">
                <a:tableStyleId>{00A15C55-8517-42AA-B614-E9B94910E393}</a:tableStyleId>
              </a:tblPr>
              <a:tblGrid>
                <a:gridCol w="4064248">
                  <a:extLst>
                    <a:ext uri="{9D8B030D-6E8A-4147-A177-3AD203B41FA5}">
                      <a16:colId xmlns:a16="http://schemas.microsoft.com/office/drawing/2014/main" xmlns="" val="2085376485"/>
                    </a:ext>
                  </a:extLst>
                </a:gridCol>
                <a:gridCol w="1854740">
                  <a:extLst>
                    <a:ext uri="{9D8B030D-6E8A-4147-A177-3AD203B41FA5}">
                      <a16:colId xmlns:a16="http://schemas.microsoft.com/office/drawing/2014/main" xmlns="" val="96345089"/>
                    </a:ext>
                  </a:extLst>
                </a:gridCol>
                <a:gridCol w="4098587">
                  <a:extLst>
                    <a:ext uri="{9D8B030D-6E8A-4147-A177-3AD203B41FA5}">
                      <a16:colId xmlns:a16="http://schemas.microsoft.com/office/drawing/2014/main" xmlns="" val="2025408541"/>
                    </a:ext>
                  </a:extLst>
                </a:gridCol>
                <a:gridCol w="1820401">
                  <a:extLst>
                    <a:ext uri="{9D8B030D-6E8A-4147-A177-3AD203B41FA5}">
                      <a16:colId xmlns:a16="http://schemas.microsoft.com/office/drawing/2014/main" xmlns="" val="433381303"/>
                    </a:ext>
                  </a:extLst>
                </a:gridCol>
              </a:tblGrid>
              <a:tr h="0">
                <a:tc gridSpan="2">
                  <a:txBody>
                    <a:bodyPr/>
                    <a:lstStyle/>
                    <a:p>
                      <a:r>
                        <a:rPr lang="en-GB" sz="2800" dirty="0"/>
                        <a:t>O</a:t>
                      </a:r>
                      <a:r>
                        <a:rPr lang="en-IN" sz="2800" dirty="0"/>
                        <a:t>ne Time Expenditure (Rs.)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tc hMerge="1">
                  <a:txBody>
                    <a:bodyPr/>
                    <a:lstStyle/>
                    <a:p>
                      <a:endParaRPr lang="en-IN" sz="2800" dirty="0"/>
                    </a:p>
                  </a:txBody>
                  <a:tcPr>
                    <a:lnR w="12700" cmpd="sng">
                      <a:noFill/>
                    </a:lnR>
                    <a:lnT w="12700" cmpd="sng">
                      <a:noFill/>
                    </a:lnT>
                    <a:lnB w="38100" cmpd="sng">
                      <a:noFill/>
                    </a:lnB>
                    <a:lnTlToBr w="12700" cmpd="sng">
                      <a:noFill/>
                      <a:prstDash val="solid"/>
                    </a:lnTlToBr>
                    <a:lnBlToTr w="12700" cmpd="sng">
                      <a:noFill/>
                      <a:prstDash val="solid"/>
                    </a:lnBlToTr>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800" dirty="0"/>
                        <a:t>Annual Recurring Expenditure(</a:t>
                      </a:r>
                      <a:r>
                        <a:rPr lang="en-GB" sz="2800" dirty="0"/>
                        <a:t>Rs.</a:t>
                      </a:r>
                      <a:r>
                        <a:rPr lang="en-IN" sz="2800" dirty="0"/>
                        <a:t>)</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tc hMerge="1">
                  <a:txBody>
                    <a:bodyPr/>
                    <a:lstStyle/>
                    <a:p>
                      <a:endParaRPr lang="en-IN" sz="2800"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xmlns="" val="2194842144"/>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800" b="0" dirty="0"/>
                        <a:t>Equipment (NUHM):</a:t>
                      </a:r>
                    </a:p>
                  </a:txBody>
                  <a:tcPr>
                    <a:lnR w="12700" cmpd="sng">
                      <a:noFill/>
                    </a:lnR>
                    <a:lnT w="381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2800" b="0" dirty="0"/>
                        <a:t>8.4 Cr </a:t>
                      </a:r>
                    </a:p>
                  </a:txBody>
                  <a:tcPr>
                    <a:lnL>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800" b="0" dirty="0"/>
                        <a:t>Tests running cost:</a:t>
                      </a:r>
                    </a:p>
                  </a:txBody>
                  <a:tcPr>
                    <a:lnL w="12700" cmpd="sng">
                      <a:noFill/>
                    </a:lnL>
                    <a:lnR w="12700" cmpd="sng">
                      <a:noFill/>
                    </a:lnR>
                    <a:lnT w="38100" cmpd="sng">
                      <a:noFill/>
                    </a:lnT>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IN" sz="2800" b="0" dirty="0"/>
                        <a:t>1.1 Cr</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425034530"/>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800" b="0" dirty="0"/>
                        <a:t>Infrastructure (BBMP):</a:t>
                      </a:r>
                    </a:p>
                  </a:txBody>
                  <a:tcPr>
                    <a:lnR w="12700" cmpd="sng">
                      <a:noFill/>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b="0" dirty="0"/>
                        <a:t>0.9 Cr</a:t>
                      </a:r>
                      <a:endParaRPr lang="en-IN" sz="2800" b="0" dirty="0"/>
                    </a:p>
                  </a:txBody>
                  <a:tcPr>
                    <a:lnL>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IN" sz="2800" b="0" dirty="0"/>
                        <a:t>HR:</a:t>
                      </a:r>
                    </a:p>
                  </a:txBody>
                  <a:tcPr>
                    <a:lnL w="12700" cmpd="sng">
                      <a:noFill/>
                    </a:lnL>
                    <a:lnR w="12700" cmpd="sng">
                      <a:noFill/>
                    </a:lnR>
                  </a:tcPr>
                </a:tc>
                <a:tc>
                  <a:txBody>
                    <a:bodyPr/>
                    <a:lstStyle/>
                    <a:p>
                      <a:pPr algn="r"/>
                      <a:r>
                        <a:rPr lang="en-IN" sz="2800" b="0" dirty="0"/>
                        <a:t>96.6 lakhs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505184938"/>
                  </a:ext>
                </a:extLst>
              </a:tr>
              <a:tr h="0">
                <a:tc>
                  <a:txBody>
                    <a:bodyPr/>
                    <a:lstStyle/>
                    <a:p>
                      <a:endParaRPr lang="en-IN" sz="2800" b="0"/>
                    </a:p>
                  </a:txBody>
                  <a:tcPr>
                    <a:lnR w="12700" cmpd="sng">
                      <a:noFill/>
                    </a:lnR>
                  </a:tcPr>
                </a:tc>
                <a:tc>
                  <a:txBody>
                    <a:bodyPr/>
                    <a:lstStyle/>
                    <a:p>
                      <a:pPr algn="ctr"/>
                      <a:endParaRPr lang="en-IN" sz="2800" b="0" dirty="0"/>
                    </a:p>
                  </a:txBody>
                  <a:tcPr>
                    <a:lnL>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IN" sz="2800" b="0" dirty="0"/>
                        <a:t>Runner LT incentives:</a:t>
                      </a:r>
                    </a:p>
                  </a:txBody>
                  <a:tcPr>
                    <a:lnL w="12700" cmpd="sng">
                      <a:noFill/>
                    </a:lnL>
                    <a:lnR w="12700" cmpd="sng">
                      <a:noFill/>
                    </a:lnR>
                  </a:tcPr>
                </a:tc>
                <a:tc>
                  <a:txBody>
                    <a:bodyPr/>
                    <a:lstStyle/>
                    <a:p>
                      <a:pPr algn="r"/>
                      <a:r>
                        <a:rPr lang="en-IN" sz="2800" b="0" dirty="0"/>
                        <a:t>12.5 lakhs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4087859439"/>
                  </a:ext>
                </a:extLst>
              </a:tr>
              <a:tr h="0">
                <a:tc>
                  <a:txBody>
                    <a:bodyPr/>
                    <a:lstStyle/>
                    <a:p>
                      <a:endParaRPr lang="en-IN" sz="2800" b="0"/>
                    </a:p>
                  </a:txBody>
                  <a:tcPr>
                    <a:lnR w="12700" cmpd="sng">
                      <a:noFill/>
                    </a:lnR>
                  </a:tcPr>
                </a:tc>
                <a:tc>
                  <a:txBody>
                    <a:bodyPr/>
                    <a:lstStyle/>
                    <a:p>
                      <a:pPr algn="ctr"/>
                      <a:endParaRPr lang="en-IN" sz="2800" b="0" dirty="0"/>
                    </a:p>
                  </a:txBody>
                  <a:tcPr>
                    <a:lnL>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800" b="0" dirty="0"/>
                        <a:t>Other:</a:t>
                      </a:r>
                      <a:endParaRPr lang="en-IN" sz="2800" b="0" dirty="0"/>
                    </a:p>
                  </a:txBody>
                  <a:tcPr>
                    <a:lnL w="12700" cmpd="sng">
                      <a:noFill/>
                    </a:lnL>
                    <a:lnR w="12700" cmpd="sng">
                      <a:noFill/>
                    </a:lnR>
                  </a:tcPr>
                </a:tc>
                <a:tc>
                  <a:txBody>
                    <a:bodyPr/>
                    <a:lstStyle/>
                    <a:p>
                      <a:pPr algn="r"/>
                      <a:r>
                        <a:rPr lang="en-GB" sz="2800" b="0" dirty="0"/>
                        <a:t>9.6 lakhs</a:t>
                      </a:r>
                      <a:endParaRPr lang="en-IN" sz="2800" b="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3124450650"/>
                  </a:ext>
                </a:extLst>
              </a:tr>
              <a:tr h="0">
                <a:tc gridSpan="2">
                  <a:txBody>
                    <a:bodyPr/>
                    <a:lstStyle/>
                    <a:p>
                      <a:pPr algn="ctr"/>
                      <a:r>
                        <a:rPr lang="en-IN" sz="2800" b="0" dirty="0"/>
                        <a:t>Total:                                         9.3 Cr </a:t>
                      </a:r>
                    </a:p>
                    <a:p>
                      <a:pPr algn="ctr"/>
                      <a:r>
                        <a:rPr lang="en-IN" sz="2800" b="0" dirty="0"/>
                        <a:t>(NUHM – 8.4 Cr + BBMP - 0.9 Cr)</a:t>
                      </a:r>
                    </a:p>
                  </a:txBody>
                  <a:tcPr>
                    <a:lnR w="12700" cmpd="sng">
                      <a:noFill/>
                    </a:lnR>
                  </a:tcPr>
                </a:tc>
                <a:tc hMerge="1">
                  <a:txBody>
                    <a:bodyPr/>
                    <a:lstStyle/>
                    <a:p>
                      <a:endParaRPr lang="en-IN" sz="20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gridSpan="2">
                  <a:txBody>
                    <a:bodyPr/>
                    <a:lstStyle/>
                    <a:p>
                      <a:pPr algn="ctr"/>
                      <a:r>
                        <a:rPr lang="en-IN" sz="2800" b="0" dirty="0"/>
                        <a:t>Total:                                                2.34 Cr </a:t>
                      </a:r>
                    </a:p>
                    <a:p>
                      <a:pPr algn="ctr"/>
                      <a:r>
                        <a:rPr lang="en-IN" sz="2800" b="0" dirty="0"/>
                        <a:t>(NUHM – 1.67 Cr + BBMP – 0.67 Cr)</a:t>
                      </a:r>
                    </a:p>
                  </a:txBody>
                  <a:tcPr>
                    <a:lnL w="12700" cmpd="sng">
                      <a:noFill/>
                    </a:lnL>
                    <a:lnR w="12700" cmpd="sng">
                      <a:noFill/>
                    </a:lnR>
                  </a:tcPr>
                </a:tc>
                <a:tc hMerge="1">
                  <a:txBody>
                    <a:bodyPr/>
                    <a:lstStyle/>
                    <a:p>
                      <a:endParaRPr lang="en-IN" sz="20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3467644037"/>
                  </a:ext>
                </a:extLst>
              </a:tr>
            </a:tbl>
          </a:graphicData>
        </a:graphic>
      </p:graphicFrame>
    </p:spTree>
    <p:extLst>
      <p:ext uri="{BB962C8B-B14F-4D97-AF65-F5344CB8AC3E}">
        <p14:creationId xmlns:p14="http://schemas.microsoft.com/office/powerpoint/2010/main" xmlns="" val="32100131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D3314F3-BCD6-47FA-BF6E-12680194665A}"/>
              </a:ext>
            </a:extLst>
          </p:cNvPr>
          <p:cNvSpPr>
            <a:spLocks noGrp="1"/>
          </p:cNvSpPr>
          <p:nvPr>
            <p:ph type="title"/>
          </p:nvPr>
        </p:nvSpPr>
        <p:spPr/>
        <p:txBody>
          <a:bodyPr/>
          <a:lstStyle/>
          <a:p>
            <a:r>
              <a:rPr lang="en-IN" dirty="0"/>
              <a:t>Shortfalls/Challenges</a:t>
            </a:r>
          </a:p>
        </p:txBody>
      </p:sp>
      <p:sp>
        <p:nvSpPr>
          <p:cNvPr id="3" name="Content Placeholder 2">
            <a:extLst>
              <a:ext uri="{FF2B5EF4-FFF2-40B4-BE49-F238E27FC236}">
                <a16:creationId xmlns:a16="http://schemas.microsoft.com/office/drawing/2014/main" xmlns="" id="{33F9A122-F7DC-42C8-8A61-00BAA9ADBFA8}"/>
              </a:ext>
            </a:extLst>
          </p:cNvPr>
          <p:cNvSpPr>
            <a:spLocks noGrp="1"/>
          </p:cNvSpPr>
          <p:nvPr>
            <p:ph idx="1"/>
          </p:nvPr>
        </p:nvSpPr>
        <p:spPr/>
        <p:txBody>
          <a:bodyPr/>
          <a:lstStyle/>
          <a:p>
            <a:r>
              <a:rPr lang="en-IN" dirty="0"/>
              <a:t>Human resource/ specialists in all Hi-Tech labs</a:t>
            </a:r>
          </a:p>
          <a:p>
            <a:r>
              <a:rPr lang="en-IN" dirty="0"/>
              <a:t>Continuous reagents supply on demand</a:t>
            </a:r>
          </a:p>
          <a:p>
            <a:r>
              <a:rPr lang="en-IN" dirty="0"/>
              <a:t>Courier system for sample transport</a:t>
            </a:r>
          </a:p>
          <a:p>
            <a:r>
              <a:rPr lang="en-IN" dirty="0"/>
              <a:t>Dedicated Lab Manager</a:t>
            </a:r>
          </a:p>
        </p:txBody>
      </p:sp>
    </p:spTree>
    <p:extLst>
      <p:ext uri="{BB962C8B-B14F-4D97-AF65-F5344CB8AC3E}">
        <p14:creationId xmlns:p14="http://schemas.microsoft.com/office/powerpoint/2010/main" xmlns="" val="34691675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0309B3-509E-4ADC-8CFA-6B676C7EC4DA}"/>
              </a:ext>
            </a:extLst>
          </p:cNvPr>
          <p:cNvSpPr>
            <a:spLocks noGrp="1"/>
          </p:cNvSpPr>
          <p:nvPr>
            <p:ph type="title"/>
          </p:nvPr>
        </p:nvSpPr>
        <p:spPr/>
        <p:txBody>
          <a:bodyPr/>
          <a:lstStyle/>
          <a:p>
            <a:r>
              <a:rPr lang="en-GB" dirty="0"/>
              <a:t>Vision</a:t>
            </a:r>
            <a:endParaRPr lang="en-IN" dirty="0"/>
          </a:p>
        </p:txBody>
      </p:sp>
      <p:sp>
        <p:nvSpPr>
          <p:cNvPr id="3" name="Content Placeholder 2">
            <a:extLst>
              <a:ext uri="{FF2B5EF4-FFF2-40B4-BE49-F238E27FC236}">
                <a16:creationId xmlns:a16="http://schemas.microsoft.com/office/drawing/2014/main" xmlns="" id="{9FB4C977-696F-4619-9933-19D807CE4B6C}"/>
              </a:ext>
            </a:extLst>
          </p:cNvPr>
          <p:cNvSpPr>
            <a:spLocks noGrp="1"/>
          </p:cNvSpPr>
          <p:nvPr>
            <p:ph idx="1"/>
          </p:nvPr>
        </p:nvSpPr>
        <p:spPr>
          <a:xfrm>
            <a:off x="177013" y="725590"/>
            <a:ext cx="10515600" cy="5675210"/>
          </a:xfrm>
        </p:spPr>
        <p:txBody>
          <a:bodyPr>
            <a:normAutofit fontScale="85000" lnSpcReduction="20000"/>
          </a:bodyPr>
          <a:lstStyle/>
          <a:p>
            <a:r>
              <a:rPr lang="en-IN" b="1" dirty="0"/>
              <a:t>Regular Master health screening camps </a:t>
            </a:r>
            <a:r>
              <a:rPr lang="en-IN" dirty="0"/>
              <a:t>for communicable, and non-communicable diseases: </a:t>
            </a:r>
            <a:endParaRPr lang="en-US" dirty="0"/>
          </a:p>
          <a:p>
            <a:pPr lvl="1"/>
            <a:r>
              <a:rPr lang="en-IN" dirty="0"/>
              <a:t>ASHAs</a:t>
            </a:r>
            <a:endParaRPr lang="en-US" dirty="0"/>
          </a:p>
          <a:p>
            <a:pPr lvl="1"/>
            <a:r>
              <a:rPr lang="en-IN" dirty="0" err="1"/>
              <a:t>Pourakarmikas</a:t>
            </a:r>
            <a:endParaRPr lang="en-US" dirty="0"/>
          </a:p>
          <a:p>
            <a:pPr lvl="1"/>
            <a:r>
              <a:rPr lang="en-IN" dirty="0"/>
              <a:t>Rag-pickers, head loaders, homeless persons and other vulnerable population</a:t>
            </a:r>
          </a:p>
          <a:p>
            <a:r>
              <a:rPr lang="en-IN" b="1" dirty="0"/>
              <a:t>Referral to tertiary care centres under: Ayushman Bharat- Arogya Karnataka (Pradhan Mantri Jan Arogya Yojana)</a:t>
            </a:r>
            <a:endParaRPr lang="en-US" b="1" dirty="0"/>
          </a:p>
          <a:p>
            <a:r>
              <a:rPr lang="en-IN" b="1" dirty="0"/>
              <a:t>New test to be started in Hi-Tech labs</a:t>
            </a:r>
            <a:endParaRPr lang="en-US" b="1" dirty="0"/>
          </a:p>
          <a:p>
            <a:pPr lvl="1"/>
            <a:r>
              <a:rPr lang="en-IN" dirty="0"/>
              <a:t>HbA1C</a:t>
            </a:r>
            <a:endParaRPr lang="en-US" dirty="0"/>
          </a:p>
          <a:p>
            <a:pPr lvl="1"/>
            <a:r>
              <a:rPr lang="en-IN" dirty="0"/>
              <a:t>HDL cholesterol</a:t>
            </a:r>
            <a:endParaRPr lang="en-US" dirty="0"/>
          </a:p>
          <a:p>
            <a:pPr lvl="1"/>
            <a:r>
              <a:rPr lang="en-IN" dirty="0"/>
              <a:t>Vitamin B12</a:t>
            </a:r>
            <a:endParaRPr lang="en-US" dirty="0"/>
          </a:p>
          <a:p>
            <a:pPr lvl="1"/>
            <a:r>
              <a:rPr lang="en-IN" dirty="0"/>
              <a:t>Vitamin D</a:t>
            </a:r>
          </a:p>
          <a:p>
            <a:r>
              <a:rPr lang="en-IN" b="1" dirty="0"/>
              <a:t>Orientation for technicians and specialists </a:t>
            </a:r>
            <a:r>
              <a:rPr lang="en-IN" dirty="0"/>
              <a:t>in collaboration with External laboratory for continuous Quality improvement.</a:t>
            </a:r>
          </a:p>
          <a:p>
            <a:r>
              <a:rPr lang="en-IN" dirty="0"/>
              <a:t>Initiation of CT &amp; MRI facilities at the nodal hub lab</a:t>
            </a:r>
          </a:p>
          <a:p>
            <a:r>
              <a:rPr lang="en-IN" dirty="0"/>
              <a:t>Reduction of reporting time to 4 hours</a:t>
            </a:r>
          </a:p>
          <a:p>
            <a:r>
              <a:rPr lang="en-IN" dirty="0"/>
              <a:t>Achievement of NABL accreditation </a:t>
            </a:r>
          </a:p>
          <a:p>
            <a:endParaRPr lang="en-IN" dirty="0"/>
          </a:p>
          <a:p>
            <a:endParaRPr lang="en-US" dirty="0"/>
          </a:p>
        </p:txBody>
      </p:sp>
    </p:spTree>
    <p:extLst>
      <p:ext uri="{BB962C8B-B14F-4D97-AF65-F5344CB8AC3E}">
        <p14:creationId xmlns:p14="http://schemas.microsoft.com/office/powerpoint/2010/main" xmlns="" val="28931099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BMP NHM Final HiRes.mp4">
            <a:hlinkClick r:id="" action="ppaction://media"/>
          </p:cNvPr>
          <p:cNvPicPr>
            <a:picLocks noRot="1" noChangeAspect="1"/>
          </p:cNvPicPr>
          <p:nvPr>
            <a:videoFile r:link="rId1"/>
          </p:nvPr>
        </p:nvPicPr>
        <p:blipFill>
          <a:blip r:embed="rId4"/>
          <a:stretch>
            <a:fillRect/>
          </a:stretch>
        </p:blipFill>
        <p:spPr>
          <a:xfrm>
            <a:off x="0" y="-1"/>
            <a:ext cx="12192000" cy="7078851"/>
          </a:xfrm>
          <a:prstGeom prst="rect">
            <a:avLst/>
          </a:prstGeom>
        </p:spPr>
      </p:pic>
    </p:spTree>
    <p:extLst>
      <p:ext uri="{BB962C8B-B14F-4D97-AF65-F5344CB8AC3E}">
        <p14:creationId xmlns:p14="http://schemas.microsoft.com/office/powerpoint/2010/main" xmlns="" val="2611432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9EC7B2AA-D662-4C76-BC8F-3A3835F2D665}"/>
              </a:ext>
            </a:extLst>
          </p:cNvPr>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0" y="1715194"/>
            <a:ext cx="12192000" cy="5142806"/>
          </a:xfrm>
          <a:prstGeom prst="rect">
            <a:avLst/>
          </a:prstGeom>
        </p:spPr>
      </p:pic>
      <p:sp>
        <p:nvSpPr>
          <p:cNvPr id="4" name="AutoShape 2" descr="Image result for photo of high court bangalor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22" name="Oval 21">
            <a:extLst>
              <a:ext uri="{FF2B5EF4-FFF2-40B4-BE49-F238E27FC236}">
                <a16:creationId xmlns:a16="http://schemas.microsoft.com/office/drawing/2014/main" xmlns="" id="{855F21BA-911E-468D-B9E0-5E9133F87B14}"/>
              </a:ext>
            </a:extLst>
          </p:cNvPr>
          <p:cNvSpPr/>
          <p:nvPr/>
        </p:nvSpPr>
        <p:spPr>
          <a:xfrm>
            <a:off x="9931676" y="4538678"/>
            <a:ext cx="2131200" cy="2131200"/>
          </a:xfrm>
          <a:prstGeom prst="ellipse">
            <a:avLst/>
          </a:prstGeom>
          <a:blipFill rotWithShape="1">
            <a:blip r:embed="rId4" cstate="screen">
              <a:extLst>
                <a:ext uri="{28A0092B-C50C-407E-A947-70E740481C1C}">
                  <a14:useLocalDpi xmlns:a14="http://schemas.microsoft.com/office/drawing/2010/main" xmlns=""/>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8" name="Oval 27">
            <a:extLst>
              <a:ext uri="{FF2B5EF4-FFF2-40B4-BE49-F238E27FC236}">
                <a16:creationId xmlns:a16="http://schemas.microsoft.com/office/drawing/2014/main" xmlns="" id="{3EB898AA-138B-43E0-A42E-C1043DF301FC}"/>
              </a:ext>
            </a:extLst>
          </p:cNvPr>
          <p:cNvSpPr/>
          <p:nvPr/>
        </p:nvSpPr>
        <p:spPr>
          <a:xfrm>
            <a:off x="5044294" y="4538678"/>
            <a:ext cx="2131200" cy="2131200"/>
          </a:xfrm>
          <a:prstGeom prst="ellipse">
            <a:avLst/>
          </a:prstGeom>
          <a:blipFill>
            <a:blip r:embed="rId5" cstate="screen">
              <a:extLst>
                <a:ext uri="{28A0092B-C50C-407E-A947-70E740481C1C}">
                  <a14:useLocalDpi xmlns:a14="http://schemas.microsoft.com/office/drawing/2010/main" xmlns=""/>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026" name="Oval 1025">
            <a:extLst>
              <a:ext uri="{FF2B5EF4-FFF2-40B4-BE49-F238E27FC236}">
                <a16:creationId xmlns:a16="http://schemas.microsoft.com/office/drawing/2014/main" xmlns="" id="{C60CE91D-C827-47A1-B8D2-9857D080D2DF}"/>
              </a:ext>
            </a:extLst>
          </p:cNvPr>
          <p:cNvSpPr/>
          <p:nvPr/>
        </p:nvSpPr>
        <p:spPr>
          <a:xfrm>
            <a:off x="7487985" y="4538678"/>
            <a:ext cx="2131200" cy="2131200"/>
          </a:xfrm>
          <a:prstGeom prst="ellipse">
            <a:avLst/>
          </a:prstGeom>
          <a:blipFill>
            <a:blip r:embed="rId6" cstate="screen">
              <a:extLst>
                <a:ext uri="{28A0092B-C50C-407E-A947-70E740481C1C}">
                  <a14:useLocalDpi xmlns:a14="http://schemas.microsoft.com/office/drawing/2010/main" xmlns=""/>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1034" name="Picture 1033">
            <a:extLst>
              <a:ext uri="{FF2B5EF4-FFF2-40B4-BE49-F238E27FC236}">
                <a16:creationId xmlns:a16="http://schemas.microsoft.com/office/drawing/2014/main" xmlns="" id="{E6C82616-E369-4A0A-9967-45E033EDC2AE}"/>
              </a:ext>
            </a:extLst>
          </p:cNvPr>
          <p:cNvPicPr>
            <a:picLocks noChangeAspect="1"/>
          </p:cNvPicPr>
          <p:nvPr/>
        </p:nvPicPr>
        <p:blipFill rotWithShape="1">
          <a:blip r:embed="rId7" cstate="screen">
            <a:extLst>
              <a:ext uri="{BEBA8EAE-BF5A-486C-A8C5-ECC9F3942E4B}">
                <a14:imgProps xmlns:a14="http://schemas.microsoft.com/office/drawing/2010/main" xmlns="">
                  <a14:imgLayer r:embed="rId8">
                    <a14:imgEffect>
                      <a14:brightnessContrast bright="40000"/>
                    </a14:imgEffect>
                  </a14:imgLayer>
                </a14:imgProps>
              </a:ext>
              <a:ext uri="{28A0092B-C50C-407E-A947-70E740481C1C}">
                <a14:useLocalDpi xmlns:a14="http://schemas.microsoft.com/office/drawing/2010/main" xmlns=""/>
              </a:ext>
            </a:extLst>
          </a:blip>
          <a:srcRect/>
          <a:stretch/>
        </p:blipFill>
        <p:spPr>
          <a:xfrm>
            <a:off x="155575" y="4538678"/>
            <a:ext cx="2131200" cy="2131200"/>
          </a:xfrm>
          <a:prstGeom prst="ellipse">
            <a:avLst/>
          </a:prstGeom>
        </p:spPr>
      </p:pic>
      <p:pic>
        <p:nvPicPr>
          <p:cNvPr id="13" name="Picture 12">
            <a:extLst>
              <a:ext uri="{FF2B5EF4-FFF2-40B4-BE49-F238E27FC236}">
                <a16:creationId xmlns:a16="http://schemas.microsoft.com/office/drawing/2014/main" xmlns="" id="{0BEFA94E-D479-4715-A091-78356E14EB15}"/>
              </a:ext>
            </a:extLst>
          </p:cNvPr>
          <p:cNvPicPr>
            <a:picLocks noChangeAspect="1"/>
          </p:cNvPicPr>
          <p:nvPr/>
        </p:nvPicPr>
        <p:blipFill>
          <a:blip r:embed="rId9" cstate="screen">
            <a:extLst>
              <a:ext uri="{28A0092B-C50C-407E-A947-70E740481C1C}">
                <a14:useLocalDpi xmlns:a14="http://schemas.microsoft.com/office/drawing/2010/main" xmlns=""/>
              </a:ext>
            </a:extLst>
          </a:blip>
          <a:stretch>
            <a:fillRect/>
          </a:stretch>
        </p:blipFill>
        <p:spPr>
          <a:xfrm>
            <a:off x="5694892" y="272097"/>
            <a:ext cx="802217" cy="1363353"/>
          </a:xfrm>
          <a:prstGeom prst="rect">
            <a:avLst/>
          </a:prstGeom>
        </p:spPr>
      </p:pic>
      <p:pic>
        <p:nvPicPr>
          <p:cNvPr id="14" name="Picture 13">
            <a:extLst>
              <a:ext uri="{FF2B5EF4-FFF2-40B4-BE49-F238E27FC236}">
                <a16:creationId xmlns:a16="http://schemas.microsoft.com/office/drawing/2014/main" xmlns="" id="{2A49C1D1-2133-448E-B547-365981E4B560}"/>
              </a:ext>
            </a:extLst>
          </p:cNvPr>
          <p:cNvPicPr>
            <a:picLocks noChangeAspect="1"/>
          </p:cNvPicPr>
          <p:nvPr/>
        </p:nvPicPr>
        <p:blipFill>
          <a:blip r:embed="rId10" cstate="screen">
            <a:extLst>
              <a:ext uri="{28A0092B-C50C-407E-A947-70E740481C1C}">
                <a14:useLocalDpi xmlns:a14="http://schemas.microsoft.com/office/drawing/2010/main" xmlns=""/>
              </a:ext>
            </a:extLst>
          </a:blip>
          <a:stretch>
            <a:fillRect/>
          </a:stretch>
        </p:blipFill>
        <p:spPr>
          <a:xfrm>
            <a:off x="339432" y="268941"/>
            <a:ext cx="1201399" cy="1434659"/>
          </a:xfrm>
          <a:prstGeom prst="rect">
            <a:avLst/>
          </a:prstGeom>
        </p:spPr>
      </p:pic>
      <p:pic>
        <p:nvPicPr>
          <p:cNvPr id="15" name="Picture 14">
            <a:extLst>
              <a:ext uri="{FF2B5EF4-FFF2-40B4-BE49-F238E27FC236}">
                <a16:creationId xmlns:a16="http://schemas.microsoft.com/office/drawing/2014/main" xmlns="" id="{1D7F0E21-020D-4688-9800-656DA1033A09}"/>
              </a:ext>
            </a:extLst>
          </p:cNvPr>
          <p:cNvPicPr>
            <a:picLocks noChangeAspect="1"/>
          </p:cNvPicPr>
          <p:nvPr/>
        </p:nvPicPr>
        <p:blipFill>
          <a:blip r:embed="rId11" cstate="screen">
            <a:extLst>
              <a:ext uri="{28A0092B-C50C-407E-A947-70E740481C1C}">
                <a14:useLocalDpi xmlns:a14="http://schemas.microsoft.com/office/drawing/2010/main" xmlns=""/>
              </a:ext>
            </a:extLst>
          </a:blip>
          <a:stretch>
            <a:fillRect/>
          </a:stretch>
        </p:blipFill>
        <p:spPr>
          <a:xfrm>
            <a:off x="10294814" y="249039"/>
            <a:ext cx="1560711" cy="1524132"/>
          </a:xfrm>
          <a:prstGeom prst="rect">
            <a:avLst/>
          </a:prstGeom>
        </p:spPr>
      </p:pic>
      <p:pic>
        <p:nvPicPr>
          <p:cNvPr id="16" name="Picture 15">
            <a:extLst>
              <a:ext uri="{FF2B5EF4-FFF2-40B4-BE49-F238E27FC236}">
                <a16:creationId xmlns:a16="http://schemas.microsoft.com/office/drawing/2014/main" xmlns="" id="{C7795211-DEDC-4BCF-A20A-FED46719574F}"/>
              </a:ext>
            </a:extLst>
          </p:cNvPr>
          <p:cNvPicPr>
            <a:picLocks noChangeAspect="1"/>
          </p:cNvPicPr>
          <p:nvPr/>
        </p:nvPicPr>
        <p:blipFill>
          <a:blip r:embed="rId12" cstate="screen">
            <a:extLst>
              <a:ext uri="{28A0092B-C50C-407E-A947-70E740481C1C}">
                <a14:useLocalDpi xmlns:a14="http://schemas.microsoft.com/office/drawing/2010/main" xmlns=""/>
              </a:ext>
            </a:extLst>
          </a:blip>
          <a:stretch>
            <a:fillRect/>
          </a:stretch>
        </p:blipFill>
        <p:spPr>
          <a:xfrm>
            <a:off x="2901520" y="249040"/>
            <a:ext cx="1432684" cy="1457070"/>
          </a:xfrm>
          <a:prstGeom prst="rect">
            <a:avLst/>
          </a:prstGeom>
        </p:spPr>
      </p:pic>
      <p:pic>
        <p:nvPicPr>
          <p:cNvPr id="17" name="Picture 2" descr="C:\Users\admin\Desktop\NHM-LOGO.png">
            <a:extLst>
              <a:ext uri="{FF2B5EF4-FFF2-40B4-BE49-F238E27FC236}">
                <a16:creationId xmlns:a16="http://schemas.microsoft.com/office/drawing/2014/main" xmlns="" id="{6B7AF852-20F7-43EE-8A8B-11F6902B90EE}"/>
              </a:ext>
            </a:extLst>
          </p:cNvPr>
          <p:cNvPicPr>
            <a:picLocks noChangeAspect="1" noChangeArrowheads="1"/>
          </p:cNvPicPr>
          <p:nvPr/>
        </p:nvPicPr>
        <p:blipFill>
          <a:blip r:embed="rId13">
            <a:extLst>
              <a:ext uri="{28A0092B-C50C-407E-A947-70E740481C1C}">
                <a14:useLocalDpi xmlns:a14="http://schemas.microsoft.com/office/drawing/2010/main" xmlns=""/>
              </a:ext>
            </a:extLst>
          </a:blip>
          <a:stretch>
            <a:fillRect/>
          </a:stretch>
        </p:blipFill>
        <p:spPr bwMode="auto">
          <a:xfrm>
            <a:off x="7142063" y="134471"/>
            <a:ext cx="2507797" cy="1813973"/>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itle 3">
            <a:extLst>
              <a:ext uri="{FF2B5EF4-FFF2-40B4-BE49-F238E27FC236}">
                <a16:creationId xmlns:a16="http://schemas.microsoft.com/office/drawing/2014/main" xmlns="" id="{0B24F457-AC61-4DB5-9F49-4054E491A155}"/>
              </a:ext>
            </a:extLst>
          </p:cNvPr>
          <p:cNvSpPr txBox="1">
            <a:spLocks/>
          </p:cNvSpPr>
          <p:nvPr/>
        </p:nvSpPr>
        <p:spPr>
          <a:xfrm>
            <a:off x="2044700" y="939919"/>
            <a:ext cx="8102601" cy="174624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rgbClr val="E3620B"/>
                </a:solidFill>
                <a:latin typeface="+mj-lt"/>
                <a:ea typeface="+mj-ea"/>
                <a:cs typeface="+mj-cs"/>
              </a:defRPr>
            </a:lvl1pPr>
          </a:lstStyle>
          <a:p>
            <a:pPr algn="ctr"/>
            <a:r>
              <a:rPr lang="en-IN" b="1" dirty="0">
                <a:solidFill>
                  <a:schemeClr val="bg1"/>
                </a:solidFill>
                <a:latin typeface="+mn-lt"/>
              </a:rPr>
              <a:t>Thank you</a:t>
            </a:r>
          </a:p>
        </p:txBody>
      </p:sp>
      <p:sp>
        <p:nvSpPr>
          <p:cNvPr id="5" name="Oval 4">
            <a:extLst>
              <a:ext uri="{FF2B5EF4-FFF2-40B4-BE49-F238E27FC236}">
                <a16:creationId xmlns:a16="http://schemas.microsoft.com/office/drawing/2014/main" xmlns="" id="{2B55F5D9-D65F-4FAB-B9E2-00B9C2E15098}"/>
              </a:ext>
            </a:extLst>
          </p:cNvPr>
          <p:cNvSpPr/>
          <p:nvPr/>
        </p:nvSpPr>
        <p:spPr>
          <a:xfrm>
            <a:off x="2599267" y="4538011"/>
            <a:ext cx="2132535" cy="2132535"/>
          </a:xfrm>
          <a:prstGeom prst="ellipse">
            <a:avLst/>
          </a:prstGeom>
          <a:blipFill>
            <a:blip r:embed="rId14" cstate="screen">
              <a:extLst>
                <a:ext uri="{28A0092B-C50C-407E-A947-70E740481C1C}">
                  <a14:useLocalDpi xmlns:a14="http://schemas.microsoft.com/office/drawing/2010/main" xmlns=""/>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xmlns="" val="14574481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itle 1">
            <a:extLst>
              <a:ext uri="{FF2B5EF4-FFF2-40B4-BE49-F238E27FC236}">
                <a16:creationId xmlns:a16="http://schemas.microsoft.com/office/drawing/2014/main" xmlns="" id="{540D0362-7FD2-411F-AD6E-F663820CAA54}"/>
              </a:ext>
            </a:extLst>
          </p:cNvPr>
          <p:cNvSpPr txBox="1">
            <a:spLocks/>
          </p:cNvSpPr>
          <p:nvPr/>
        </p:nvSpPr>
        <p:spPr>
          <a:xfrm>
            <a:off x="115289" y="-37882"/>
            <a:ext cx="10515600" cy="709816"/>
          </a:xfrm>
          <a:prstGeom prst="rect">
            <a:avLst/>
          </a:prstGeom>
        </p:spPr>
        <p:txBody>
          <a:bodyPr/>
          <a:lstStyle>
            <a:lvl1pPr algn="l" defTabSz="914400" rtl="0" eaLnBrk="1" latinLnBrk="0" hangingPunct="1">
              <a:lnSpc>
                <a:spcPct val="90000"/>
              </a:lnSpc>
              <a:spcBef>
                <a:spcPct val="0"/>
              </a:spcBef>
              <a:buNone/>
              <a:defRPr sz="4400" kern="1200">
                <a:solidFill>
                  <a:srgbClr val="E3620B"/>
                </a:solidFill>
                <a:latin typeface="+mj-lt"/>
                <a:ea typeface="+mj-ea"/>
                <a:cs typeface="+mj-cs"/>
              </a:defRPr>
            </a:lvl1pPr>
          </a:lstStyle>
          <a:p>
            <a:r>
              <a:rPr lang="en-IN" dirty="0"/>
              <a:t>Organization</a:t>
            </a:r>
          </a:p>
        </p:txBody>
      </p:sp>
      <p:graphicFrame>
        <p:nvGraphicFramePr>
          <p:cNvPr id="5" name="Diagram 4">
            <a:extLst>
              <a:ext uri="{FF2B5EF4-FFF2-40B4-BE49-F238E27FC236}">
                <a16:creationId xmlns:a16="http://schemas.microsoft.com/office/drawing/2014/main" xmlns="" id="{1F280CD0-C0B4-423B-AB57-5DB24D8C2774}"/>
              </a:ext>
            </a:extLst>
          </p:cNvPr>
          <p:cNvGraphicFramePr/>
          <p:nvPr>
            <p:extLst>
              <p:ext uri="{D42A27DB-BD31-4B8C-83A1-F6EECF244321}">
                <p14:modId xmlns:p14="http://schemas.microsoft.com/office/powerpoint/2010/main" xmlns="" val="1504941060"/>
              </p:ext>
            </p:extLst>
          </p:nvPr>
        </p:nvGraphicFramePr>
        <p:xfrm>
          <a:off x="41372" y="-723900"/>
          <a:ext cx="12035339" cy="75819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5" name="Rectangle 44">
            <a:extLst>
              <a:ext uri="{FF2B5EF4-FFF2-40B4-BE49-F238E27FC236}">
                <a16:creationId xmlns:a16="http://schemas.microsoft.com/office/drawing/2014/main" xmlns="" id="{92F945A9-9511-433E-B38E-66A33604FCED}"/>
              </a:ext>
            </a:extLst>
          </p:cNvPr>
          <p:cNvSpPr/>
          <p:nvPr/>
        </p:nvSpPr>
        <p:spPr>
          <a:xfrm>
            <a:off x="1982341" y="5676005"/>
            <a:ext cx="8153400" cy="897914"/>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b="1" dirty="0"/>
              <a:t>Total 133 UPHCs, 6 UCHCs and 27 Maternity Homes</a:t>
            </a:r>
          </a:p>
        </p:txBody>
      </p:sp>
      <p:sp>
        <p:nvSpPr>
          <p:cNvPr id="2" name="Rectangle 1">
            <a:extLst>
              <a:ext uri="{FF2B5EF4-FFF2-40B4-BE49-F238E27FC236}">
                <a16:creationId xmlns:a16="http://schemas.microsoft.com/office/drawing/2014/main" xmlns="" id="{41E8918E-C21C-4235-AA58-9F8B6C536E5E}"/>
              </a:ext>
            </a:extLst>
          </p:cNvPr>
          <p:cNvSpPr/>
          <p:nvPr/>
        </p:nvSpPr>
        <p:spPr>
          <a:xfrm>
            <a:off x="5005257" y="762218"/>
            <a:ext cx="4310743" cy="7837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dirty="0"/>
              <a:t>City Programme Management Unit</a:t>
            </a:r>
          </a:p>
        </p:txBody>
      </p:sp>
    </p:spTree>
    <p:extLst>
      <p:ext uri="{BB962C8B-B14F-4D97-AF65-F5344CB8AC3E}">
        <p14:creationId xmlns:p14="http://schemas.microsoft.com/office/powerpoint/2010/main" xmlns="" val="2175585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32F6916E-27F9-4C89-88F7-6F8C82904575}"/>
              </a:ext>
            </a:extLst>
          </p:cNvPr>
          <p:cNvPicPr>
            <a:picLocks noChangeAspect="1"/>
          </p:cNvPicPr>
          <p:nvPr/>
        </p:nvPicPr>
        <p:blipFill rotWithShape="1">
          <a:blip r:embed="rId3" cstate="screen">
            <a:extLst>
              <a:ext uri="{28A0092B-C50C-407E-A947-70E740481C1C}">
                <a14:useLocalDpi xmlns:a14="http://schemas.microsoft.com/office/drawing/2010/main" xmlns=""/>
              </a:ext>
            </a:extLst>
          </a:blip>
          <a:srcRect/>
          <a:stretch/>
        </p:blipFill>
        <p:spPr>
          <a:xfrm>
            <a:off x="8165" y="2125459"/>
            <a:ext cx="12192000" cy="4732541"/>
          </a:xfrm>
          <a:prstGeom prst="rect">
            <a:avLst/>
          </a:prstGeom>
        </p:spPr>
      </p:pic>
      <p:sp>
        <p:nvSpPr>
          <p:cNvPr id="6" name="Title 1">
            <a:extLst>
              <a:ext uri="{FF2B5EF4-FFF2-40B4-BE49-F238E27FC236}">
                <a16:creationId xmlns:a16="http://schemas.microsoft.com/office/drawing/2014/main" xmlns="" id="{D91FAAD2-2F32-4AD4-80A5-5DBB0C078D62}"/>
              </a:ext>
            </a:extLst>
          </p:cNvPr>
          <p:cNvSpPr txBox="1">
            <a:spLocks/>
          </p:cNvSpPr>
          <p:nvPr/>
        </p:nvSpPr>
        <p:spPr>
          <a:xfrm>
            <a:off x="277499" y="2463799"/>
            <a:ext cx="10515600" cy="1002071"/>
          </a:xfrm>
          <a:prstGeom prst="roundRect">
            <a:avLst/>
          </a:prstGeom>
          <a:solidFill>
            <a:srgbClr val="FFFFFF">
              <a:alpha val="80000"/>
            </a:srgbClr>
          </a:solidFill>
          <a:effectLst>
            <a:softEdge rad="215900"/>
          </a:effectLst>
        </p:spPr>
        <p:txBody>
          <a:bodyPr vert="horz" lIns="91440" tIns="45720" rIns="91440" bIns="45720" rtlCol="0" anchor="b">
            <a:normAutofit lnSpcReduction="10000"/>
          </a:bodyPr>
          <a:lstStyle>
            <a:lvl1pPr algn="l" defTabSz="914400" rtl="0" eaLnBrk="1" latinLnBrk="0" hangingPunct="1">
              <a:lnSpc>
                <a:spcPct val="90000"/>
              </a:lnSpc>
              <a:spcBef>
                <a:spcPct val="0"/>
              </a:spcBef>
              <a:buNone/>
              <a:defRPr sz="6000" kern="1200">
                <a:solidFill>
                  <a:srgbClr val="E3620B"/>
                </a:solidFill>
                <a:latin typeface="+mj-lt"/>
                <a:ea typeface="+mj-ea"/>
                <a:cs typeface="+mj-cs"/>
              </a:defRPr>
            </a:lvl1pPr>
          </a:lstStyle>
          <a:p>
            <a:r>
              <a:rPr lang="en-GB" dirty="0">
                <a:solidFill>
                  <a:srgbClr val="1D274C"/>
                </a:solidFill>
              </a:rPr>
              <a:t>The project of Hi-Tech laboratory</a:t>
            </a:r>
            <a:endParaRPr lang="en-IN" dirty="0">
              <a:solidFill>
                <a:srgbClr val="1D274C"/>
              </a:solidFill>
            </a:endParaRPr>
          </a:p>
        </p:txBody>
      </p:sp>
      <p:sp>
        <p:nvSpPr>
          <p:cNvPr id="8" name="Title 1">
            <a:extLst>
              <a:ext uri="{FF2B5EF4-FFF2-40B4-BE49-F238E27FC236}">
                <a16:creationId xmlns:a16="http://schemas.microsoft.com/office/drawing/2014/main" xmlns="" id="{DF0EA394-D3E0-4AAE-BF7E-EAC88C788B06}"/>
              </a:ext>
            </a:extLst>
          </p:cNvPr>
          <p:cNvSpPr txBox="1">
            <a:spLocks/>
          </p:cNvSpPr>
          <p:nvPr/>
        </p:nvSpPr>
        <p:spPr>
          <a:xfrm>
            <a:off x="277499" y="3952567"/>
            <a:ext cx="2465701" cy="539161"/>
          </a:xfrm>
          <a:prstGeom prst="roundRect">
            <a:avLst/>
          </a:prstGeom>
          <a:solidFill>
            <a:srgbClr val="FFFFFF">
              <a:alpha val="80000"/>
            </a:srgbClr>
          </a:solidFill>
          <a:effectLst>
            <a:softEdge rad="127000"/>
          </a:effectLst>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rgbClr val="E3620B"/>
                </a:solidFill>
                <a:latin typeface="+mj-lt"/>
                <a:ea typeface="+mj-ea"/>
                <a:cs typeface="+mj-cs"/>
              </a:defRPr>
            </a:lvl1pPr>
          </a:lstStyle>
          <a:p>
            <a:r>
              <a:rPr lang="en-GB" sz="2800" dirty="0">
                <a:solidFill>
                  <a:srgbClr val="1D274C"/>
                </a:solidFill>
              </a:rPr>
              <a:t>A walkthrough</a:t>
            </a:r>
            <a:endParaRPr lang="en-IN" sz="2800" dirty="0">
              <a:solidFill>
                <a:srgbClr val="1D274C"/>
              </a:solidFill>
            </a:endParaRPr>
          </a:p>
        </p:txBody>
      </p:sp>
      <p:sp>
        <p:nvSpPr>
          <p:cNvPr id="41" name="Oval 40">
            <a:extLst>
              <a:ext uri="{FF2B5EF4-FFF2-40B4-BE49-F238E27FC236}">
                <a16:creationId xmlns:a16="http://schemas.microsoft.com/office/drawing/2014/main" xmlns="" id="{047BDD7D-1A90-45DC-9B93-047814E9CAD0}"/>
              </a:ext>
            </a:extLst>
          </p:cNvPr>
          <p:cNvSpPr/>
          <p:nvPr/>
        </p:nvSpPr>
        <p:spPr>
          <a:xfrm>
            <a:off x="307975" y="160338"/>
            <a:ext cx="1731282" cy="1731282"/>
          </a:xfrm>
          <a:prstGeom prst="ellipse">
            <a:avLst/>
          </a:prstGeom>
          <a:blipFill>
            <a:blip r:embed="rId4" cstate="screen">
              <a:extLst>
                <a:ext uri="{28A0092B-C50C-407E-A947-70E740481C1C}">
                  <a14:useLocalDpi xmlns:a14="http://schemas.microsoft.com/office/drawing/2010/main" xmlns=""/>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7" name="Oval 36">
            <a:extLst>
              <a:ext uri="{FF2B5EF4-FFF2-40B4-BE49-F238E27FC236}">
                <a16:creationId xmlns:a16="http://schemas.microsoft.com/office/drawing/2014/main" xmlns="" id="{07A4DF24-1FCD-4E5B-99B5-C7775313FCD3}"/>
              </a:ext>
            </a:extLst>
          </p:cNvPr>
          <p:cNvSpPr/>
          <p:nvPr/>
        </p:nvSpPr>
        <p:spPr>
          <a:xfrm>
            <a:off x="10152742" y="160336"/>
            <a:ext cx="1731284" cy="1731284"/>
          </a:xfrm>
          <a:prstGeom prst="ellipse">
            <a:avLst/>
          </a:prstGeom>
          <a:blipFill>
            <a:blip r:embed="rId5" cstate="screen">
              <a:extLst>
                <a:ext uri="{28A0092B-C50C-407E-A947-70E740481C1C}">
                  <a14:useLocalDpi xmlns:a14="http://schemas.microsoft.com/office/drawing/2010/main" xmlns=""/>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3" name="Oval 32">
            <a:extLst>
              <a:ext uri="{FF2B5EF4-FFF2-40B4-BE49-F238E27FC236}">
                <a16:creationId xmlns:a16="http://schemas.microsoft.com/office/drawing/2014/main" xmlns="" id="{B5346991-7D7D-4CB3-916F-02913EFA4CDC}"/>
              </a:ext>
            </a:extLst>
          </p:cNvPr>
          <p:cNvSpPr/>
          <p:nvPr/>
        </p:nvSpPr>
        <p:spPr>
          <a:xfrm>
            <a:off x="3589563" y="160337"/>
            <a:ext cx="1731283" cy="1731283"/>
          </a:xfrm>
          <a:prstGeom prst="ellipse">
            <a:avLst/>
          </a:prstGeom>
          <a:blipFill>
            <a:blip r:embed="rId6" cstate="screen">
              <a:extLst>
                <a:ext uri="{28A0092B-C50C-407E-A947-70E740481C1C}">
                  <a14:useLocalDpi xmlns:a14="http://schemas.microsoft.com/office/drawing/2010/main" xmlns=""/>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9" name="Oval 28">
            <a:extLst>
              <a:ext uri="{FF2B5EF4-FFF2-40B4-BE49-F238E27FC236}">
                <a16:creationId xmlns:a16="http://schemas.microsoft.com/office/drawing/2014/main" xmlns="" id="{2E45A119-8E1B-422D-B247-2871CA25EE68}"/>
              </a:ext>
            </a:extLst>
          </p:cNvPr>
          <p:cNvSpPr/>
          <p:nvPr/>
        </p:nvSpPr>
        <p:spPr>
          <a:xfrm>
            <a:off x="6871152" y="160336"/>
            <a:ext cx="1731284" cy="1731284"/>
          </a:xfrm>
          <a:prstGeom prst="ellipse">
            <a:avLst/>
          </a:prstGeom>
          <a:blipFill>
            <a:blip r:embed="rId7" cstate="screen">
              <a:extLst>
                <a:ext uri="{28A0092B-C50C-407E-A947-70E740481C1C}">
                  <a14:useLocalDpi xmlns:a14="http://schemas.microsoft.com/office/drawing/2010/main" xmlns=""/>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xmlns="" val="13954391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1D448CA-8D7E-4AA2-B8A9-70D9EEBF4083}"/>
              </a:ext>
            </a:extLst>
          </p:cNvPr>
          <p:cNvSpPr>
            <a:spLocks noGrp="1"/>
          </p:cNvSpPr>
          <p:nvPr>
            <p:ph type="title"/>
          </p:nvPr>
        </p:nvSpPr>
        <p:spPr/>
        <p:txBody>
          <a:bodyPr/>
          <a:lstStyle/>
          <a:p>
            <a:r>
              <a:rPr lang="en-GB" dirty="0"/>
              <a:t>Problem statement</a:t>
            </a:r>
            <a:endParaRPr lang="en-IN" dirty="0"/>
          </a:p>
        </p:txBody>
      </p:sp>
      <p:sp>
        <p:nvSpPr>
          <p:cNvPr id="3" name="Content Placeholder 2">
            <a:extLst>
              <a:ext uri="{FF2B5EF4-FFF2-40B4-BE49-F238E27FC236}">
                <a16:creationId xmlns:a16="http://schemas.microsoft.com/office/drawing/2014/main" xmlns="" id="{2262FB7E-2430-4865-9756-74447B3E9EF8}"/>
              </a:ext>
            </a:extLst>
          </p:cNvPr>
          <p:cNvSpPr>
            <a:spLocks noGrp="1"/>
          </p:cNvSpPr>
          <p:nvPr>
            <p:ph idx="1"/>
          </p:nvPr>
        </p:nvSpPr>
        <p:spPr/>
        <p:txBody>
          <a:bodyPr>
            <a:normAutofit/>
          </a:bodyPr>
          <a:lstStyle/>
          <a:p>
            <a:r>
              <a:rPr lang="en-IN" dirty="0"/>
              <a:t>10% of OOPE is towards diagnostic services according to NSSO-2016</a:t>
            </a:r>
          </a:p>
          <a:p>
            <a:r>
              <a:rPr lang="en-IN" dirty="0"/>
              <a:t>Need of a complete array of diagnostic services in urban health care system</a:t>
            </a:r>
          </a:p>
          <a:p>
            <a:r>
              <a:rPr lang="en-IN" dirty="0"/>
              <a:t>Diagnostic services have increased the number of patients visiting the UPHCs in the limits of BBMP</a:t>
            </a:r>
          </a:p>
          <a:p>
            <a:r>
              <a:rPr lang="en-IN" dirty="0"/>
              <a:t>However, limited diagnostic tests are available at the UPHC</a:t>
            </a:r>
          </a:p>
          <a:p>
            <a:r>
              <a:rPr lang="en-IN" dirty="0"/>
              <a:t>To address this gap: Concept of a Hi-Tech laboratory, providing full array of diagnostic tests was established under the hub and spoke model</a:t>
            </a:r>
          </a:p>
          <a:p>
            <a:endParaRPr lang="en-IN" dirty="0"/>
          </a:p>
        </p:txBody>
      </p:sp>
    </p:spTree>
    <p:extLst>
      <p:ext uri="{BB962C8B-B14F-4D97-AF65-F5344CB8AC3E}">
        <p14:creationId xmlns:p14="http://schemas.microsoft.com/office/powerpoint/2010/main" xmlns="" val="37119130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DFF99B52-5E00-4880-9953-9B229CC95941}"/>
              </a:ext>
            </a:extLst>
          </p:cNvPr>
          <p:cNvSpPr txBox="1">
            <a:spLocks/>
          </p:cNvSpPr>
          <p:nvPr/>
        </p:nvSpPr>
        <p:spPr>
          <a:xfrm>
            <a:off x="188861" y="221417"/>
            <a:ext cx="4668889" cy="709816"/>
          </a:xfrm>
          <a:prstGeom prst="rect">
            <a:avLst/>
          </a:prstGeom>
        </p:spPr>
        <p:txBody>
          <a:bodyPr/>
          <a:lstStyle>
            <a:lvl1pPr algn="l" defTabSz="914400" rtl="0" eaLnBrk="1" latinLnBrk="0" hangingPunct="1">
              <a:lnSpc>
                <a:spcPct val="90000"/>
              </a:lnSpc>
              <a:spcBef>
                <a:spcPct val="0"/>
              </a:spcBef>
              <a:buNone/>
              <a:defRPr sz="4400" kern="1200">
                <a:solidFill>
                  <a:srgbClr val="E3620B"/>
                </a:solidFill>
                <a:latin typeface="+mj-lt"/>
                <a:ea typeface="+mj-ea"/>
                <a:cs typeface="+mj-cs"/>
              </a:defRPr>
            </a:lvl1pPr>
          </a:lstStyle>
          <a:p>
            <a:r>
              <a:rPr lang="en-IN" dirty="0"/>
              <a:t>The Hub and Spoke model</a:t>
            </a:r>
          </a:p>
        </p:txBody>
      </p:sp>
      <p:graphicFrame>
        <p:nvGraphicFramePr>
          <p:cNvPr id="5" name="Diagram 4">
            <a:extLst>
              <a:ext uri="{FF2B5EF4-FFF2-40B4-BE49-F238E27FC236}">
                <a16:creationId xmlns:a16="http://schemas.microsoft.com/office/drawing/2014/main" xmlns="" id="{F5450605-C71B-4F76-96C6-DAA9D43CB4FC}"/>
              </a:ext>
            </a:extLst>
          </p:cNvPr>
          <p:cNvGraphicFramePr/>
          <p:nvPr>
            <p:extLst>
              <p:ext uri="{D42A27DB-BD31-4B8C-83A1-F6EECF244321}">
                <p14:modId xmlns:p14="http://schemas.microsoft.com/office/powerpoint/2010/main" xmlns="" val="711108626"/>
              </p:ext>
            </p:extLst>
          </p:nvPr>
        </p:nvGraphicFramePr>
        <p:xfrm>
          <a:off x="4686300" y="1173418"/>
          <a:ext cx="6823895" cy="46233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Oval 5">
            <a:extLst>
              <a:ext uri="{FF2B5EF4-FFF2-40B4-BE49-F238E27FC236}">
                <a16:creationId xmlns:a16="http://schemas.microsoft.com/office/drawing/2014/main" xmlns="" id="{6048DB33-C504-4460-8EA5-C420E0DE4C83}"/>
              </a:ext>
            </a:extLst>
          </p:cNvPr>
          <p:cNvSpPr/>
          <p:nvPr/>
        </p:nvSpPr>
        <p:spPr>
          <a:xfrm>
            <a:off x="7194953" y="551446"/>
            <a:ext cx="1806585" cy="621972"/>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UPHCs (13)</a:t>
            </a:r>
          </a:p>
        </p:txBody>
      </p:sp>
      <p:sp>
        <p:nvSpPr>
          <p:cNvPr id="7" name="Oval 6">
            <a:extLst>
              <a:ext uri="{FF2B5EF4-FFF2-40B4-BE49-F238E27FC236}">
                <a16:creationId xmlns:a16="http://schemas.microsoft.com/office/drawing/2014/main" xmlns="" id="{47C56276-C701-4817-A08B-C11BBA33F5A0}"/>
              </a:ext>
            </a:extLst>
          </p:cNvPr>
          <p:cNvSpPr/>
          <p:nvPr/>
        </p:nvSpPr>
        <p:spPr>
          <a:xfrm>
            <a:off x="9674402" y="1590307"/>
            <a:ext cx="1806585" cy="621972"/>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UPHCs (16)</a:t>
            </a:r>
          </a:p>
        </p:txBody>
      </p:sp>
      <p:sp>
        <p:nvSpPr>
          <p:cNvPr id="8" name="Oval 7">
            <a:extLst>
              <a:ext uri="{FF2B5EF4-FFF2-40B4-BE49-F238E27FC236}">
                <a16:creationId xmlns:a16="http://schemas.microsoft.com/office/drawing/2014/main" xmlns="" id="{484536B1-072C-45E3-AA98-CD228F2DFDCC}"/>
              </a:ext>
            </a:extLst>
          </p:cNvPr>
          <p:cNvSpPr/>
          <p:nvPr/>
        </p:nvSpPr>
        <p:spPr>
          <a:xfrm>
            <a:off x="9674401" y="4796695"/>
            <a:ext cx="1806585" cy="621972"/>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UPHCs (22)</a:t>
            </a:r>
          </a:p>
        </p:txBody>
      </p:sp>
      <p:sp>
        <p:nvSpPr>
          <p:cNvPr id="9" name="Oval 8">
            <a:extLst>
              <a:ext uri="{FF2B5EF4-FFF2-40B4-BE49-F238E27FC236}">
                <a16:creationId xmlns:a16="http://schemas.microsoft.com/office/drawing/2014/main" xmlns="" id="{0B2EB3CC-0454-4D51-AB4C-328A823001C6}"/>
              </a:ext>
            </a:extLst>
          </p:cNvPr>
          <p:cNvSpPr/>
          <p:nvPr/>
        </p:nvSpPr>
        <p:spPr>
          <a:xfrm>
            <a:off x="4686300" y="4796695"/>
            <a:ext cx="1806585" cy="621972"/>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UPHCs (14)</a:t>
            </a:r>
          </a:p>
        </p:txBody>
      </p:sp>
      <p:sp>
        <p:nvSpPr>
          <p:cNvPr id="10" name="Oval 9">
            <a:extLst>
              <a:ext uri="{FF2B5EF4-FFF2-40B4-BE49-F238E27FC236}">
                <a16:creationId xmlns:a16="http://schemas.microsoft.com/office/drawing/2014/main" xmlns="" id="{23B88668-8140-4A7C-99C6-31D6A935A9F4}"/>
              </a:ext>
            </a:extLst>
          </p:cNvPr>
          <p:cNvSpPr/>
          <p:nvPr/>
        </p:nvSpPr>
        <p:spPr>
          <a:xfrm>
            <a:off x="4686300" y="1590307"/>
            <a:ext cx="1806585" cy="621972"/>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UPHCs (8)</a:t>
            </a:r>
          </a:p>
        </p:txBody>
      </p:sp>
      <p:sp>
        <p:nvSpPr>
          <p:cNvPr id="11" name="Oval 10">
            <a:extLst>
              <a:ext uri="{FF2B5EF4-FFF2-40B4-BE49-F238E27FC236}">
                <a16:creationId xmlns:a16="http://schemas.microsoft.com/office/drawing/2014/main" xmlns="" id="{E181D126-9A91-4E16-B781-EB9F6E15C7B6}"/>
              </a:ext>
            </a:extLst>
          </p:cNvPr>
          <p:cNvSpPr/>
          <p:nvPr/>
        </p:nvSpPr>
        <p:spPr>
          <a:xfrm>
            <a:off x="7194954" y="5796802"/>
            <a:ext cx="1806585" cy="621972"/>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UPHCs (12)</a:t>
            </a:r>
          </a:p>
        </p:txBody>
      </p:sp>
    </p:spTree>
    <p:extLst>
      <p:ext uri="{BB962C8B-B14F-4D97-AF65-F5344CB8AC3E}">
        <p14:creationId xmlns:p14="http://schemas.microsoft.com/office/powerpoint/2010/main" xmlns="" val="156377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graphicEl>
                                              <a:dgm id="{69E3861E-10DA-4435-9836-56CDEC01E19B}"/>
                                            </p:graphicEl>
                                          </p:spTgt>
                                        </p:tgtEl>
                                        <p:attrNameLst>
                                          <p:attrName>style.visibility</p:attrName>
                                        </p:attrNameLst>
                                      </p:cBhvr>
                                      <p:to>
                                        <p:strVal val="visible"/>
                                      </p:to>
                                    </p:set>
                                    <p:animEffect transition="in" filter="fade">
                                      <p:cBhvr>
                                        <p:cTn id="7" dur="500"/>
                                        <p:tgtEl>
                                          <p:spTgt spid="5">
                                            <p:graphicEl>
                                              <a:dgm id="{69E3861E-10DA-4435-9836-56CDEC01E19B}"/>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graphicEl>
                                              <a:dgm id="{FFB27C46-23EF-4274-BC04-A7FE733B4F46}"/>
                                            </p:graphicEl>
                                          </p:spTgt>
                                        </p:tgtEl>
                                        <p:attrNameLst>
                                          <p:attrName>style.visibility</p:attrName>
                                        </p:attrNameLst>
                                      </p:cBhvr>
                                      <p:to>
                                        <p:strVal val="visible"/>
                                      </p:to>
                                    </p:set>
                                    <p:animEffect transition="in" filter="fade">
                                      <p:cBhvr>
                                        <p:cTn id="11" dur="500"/>
                                        <p:tgtEl>
                                          <p:spTgt spid="5">
                                            <p:graphicEl>
                                              <a:dgm id="{FFB27C46-23EF-4274-BC04-A7FE733B4F46}"/>
                                            </p:graphic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graphicEl>
                                              <a:dgm id="{E6DB4C39-9EE6-4A92-91DB-D88DF4E7BC72}"/>
                                            </p:graphicEl>
                                          </p:spTgt>
                                        </p:tgtEl>
                                        <p:attrNameLst>
                                          <p:attrName>style.visibility</p:attrName>
                                        </p:attrNameLst>
                                      </p:cBhvr>
                                      <p:to>
                                        <p:strVal val="visible"/>
                                      </p:to>
                                    </p:set>
                                    <p:animEffect transition="in" filter="fade">
                                      <p:cBhvr>
                                        <p:cTn id="15" dur="500"/>
                                        <p:tgtEl>
                                          <p:spTgt spid="5">
                                            <p:graphicEl>
                                              <a:dgm id="{E6DB4C39-9EE6-4A92-91DB-D88DF4E7BC72}"/>
                                            </p:graphic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graphicEl>
                                              <a:dgm id="{9237BCD8-F563-4558-85D7-B2D1581BFEC9}"/>
                                            </p:graphicEl>
                                          </p:spTgt>
                                        </p:tgtEl>
                                        <p:attrNameLst>
                                          <p:attrName>style.visibility</p:attrName>
                                        </p:attrNameLst>
                                      </p:cBhvr>
                                      <p:to>
                                        <p:strVal val="visible"/>
                                      </p:to>
                                    </p:set>
                                    <p:animEffect transition="in" filter="fade">
                                      <p:cBhvr>
                                        <p:cTn id="19" dur="500"/>
                                        <p:tgtEl>
                                          <p:spTgt spid="5">
                                            <p:graphicEl>
                                              <a:dgm id="{9237BCD8-F563-4558-85D7-B2D1581BFEC9}"/>
                                            </p:graphic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graphicEl>
                                              <a:dgm id="{65174775-3181-482B-A5B3-A96E4F326CE4}"/>
                                            </p:graphicEl>
                                          </p:spTgt>
                                        </p:tgtEl>
                                        <p:attrNameLst>
                                          <p:attrName>style.visibility</p:attrName>
                                        </p:attrNameLst>
                                      </p:cBhvr>
                                      <p:to>
                                        <p:strVal val="visible"/>
                                      </p:to>
                                    </p:set>
                                    <p:animEffect transition="in" filter="fade">
                                      <p:cBhvr>
                                        <p:cTn id="23" dur="500"/>
                                        <p:tgtEl>
                                          <p:spTgt spid="5">
                                            <p:graphicEl>
                                              <a:dgm id="{65174775-3181-482B-A5B3-A96E4F326CE4}"/>
                                            </p:graphic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graphicEl>
                                              <a:dgm id="{48D8D16E-307A-4A01-A5EF-3294DFDE9A7B}"/>
                                            </p:graphicEl>
                                          </p:spTgt>
                                        </p:tgtEl>
                                        <p:attrNameLst>
                                          <p:attrName>style.visibility</p:attrName>
                                        </p:attrNameLst>
                                      </p:cBhvr>
                                      <p:to>
                                        <p:strVal val="visible"/>
                                      </p:to>
                                    </p:set>
                                    <p:animEffect transition="in" filter="fade">
                                      <p:cBhvr>
                                        <p:cTn id="27" dur="500"/>
                                        <p:tgtEl>
                                          <p:spTgt spid="5">
                                            <p:graphicEl>
                                              <a:dgm id="{48D8D16E-307A-4A01-A5EF-3294DFDE9A7B}"/>
                                            </p:graphic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
                                            <p:graphicEl>
                                              <a:dgm id="{15F43A0D-B3BA-4599-A893-BC0B195A906E}"/>
                                            </p:graphicEl>
                                          </p:spTgt>
                                        </p:tgtEl>
                                        <p:attrNameLst>
                                          <p:attrName>style.visibility</p:attrName>
                                        </p:attrNameLst>
                                      </p:cBhvr>
                                      <p:to>
                                        <p:strVal val="visible"/>
                                      </p:to>
                                    </p:set>
                                    <p:animEffect transition="in" filter="fade">
                                      <p:cBhvr>
                                        <p:cTn id="31" dur="500"/>
                                        <p:tgtEl>
                                          <p:spTgt spid="5">
                                            <p:graphicEl>
                                              <a:dgm id="{15F43A0D-B3BA-4599-A893-BC0B195A906E}"/>
                                            </p:graphic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bld="one"/>
        </p:bldSub>
      </p:bldGraphic>
      <p:bldP spid="6" grpId="0" animBg="1"/>
      <p:bldP spid="7" grpId="0" animBg="1"/>
      <p:bldP spid="8"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C24E2745-1A67-414A-BA5F-0ECD09B4CAAC}"/>
              </a:ext>
            </a:extLst>
          </p:cNvPr>
          <p:cNvPicPr>
            <a:picLocks noChangeAspect="1"/>
          </p:cNvPicPr>
          <p:nvPr/>
        </p:nvPicPr>
        <p:blipFill rotWithShape="1">
          <a:blip r:embed="rId3" cstate="screen">
            <a:extLst>
              <a:ext uri="{28A0092B-C50C-407E-A947-70E740481C1C}">
                <a14:useLocalDpi xmlns:a14="http://schemas.microsoft.com/office/drawing/2010/main" xmlns=""/>
              </a:ext>
            </a:extLst>
          </a:blip>
          <a:srcRect l="-97"/>
          <a:stretch/>
        </p:blipFill>
        <p:spPr>
          <a:xfrm>
            <a:off x="1238251" y="0"/>
            <a:ext cx="9696450" cy="6858000"/>
          </a:xfrm>
          <a:prstGeom prst="rect">
            <a:avLst/>
          </a:prstGeom>
          <a:ln w="38100">
            <a:noFill/>
          </a:ln>
        </p:spPr>
      </p:pic>
      <p:sp>
        <p:nvSpPr>
          <p:cNvPr id="15" name="Sun 14">
            <a:extLst>
              <a:ext uri="{FF2B5EF4-FFF2-40B4-BE49-F238E27FC236}">
                <a16:creationId xmlns:a16="http://schemas.microsoft.com/office/drawing/2014/main" xmlns="" id="{F5F8A2E5-4891-47AD-90C5-9359F762437D}"/>
              </a:ext>
            </a:extLst>
          </p:cNvPr>
          <p:cNvSpPr/>
          <p:nvPr/>
        </p:nvSpPr>
        <p:spPr>
          <a:xfrm>
            <a:off x="5842000" y="3905250"/>
            <a:ext cx="333375" cy="333375"/>
          </a:xfrm>
          <a:prstGeom prst="su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 name="Sun 17">
            <a:extLst>
              <a:ext uri="{FF2B5EF4-FFF2-40B4-BE49-F238E27FC236}">
                <a16:creationId xmlns:a16="http://schemas.microsoft.com/office/drawing/2014/main" xmlns="" id="{CBA4F440-15BA-412A-8D90-0C830F9AB543}"/>
              </a:ext>
            </a:extLst>
          </p:cNvPr>
          <p:cNvSpPr/>
          <p:nvPr/>
        </p:nvSpPr>
        <p:spPr>
          <a:xfrm>
            <a:off x="5675312" y="5048250"/>
            <a:ext cx="333375" cy="333375"/>
          </a:xfrm>
          <a:prstGeom prst="su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9" name="Sun 18">
            <a:extLst>
              <a:ext uri="{FF2B5EF4-FFF2-40B4-BE49-F238E27FC236}">
                <a16:creationId xmlns:a16="http://schemas.microsoft.com/office/drawing/2014/main" xmlns="" id="{C6EE93DE-50EF-4FFF-8709-A83BB52EA5F9}"/>
              </a:ext>
            </a:extLst>
          </p:cNvPr>
          <p:cNvSpPr/>
          <p:nvPr/>
        </p:nvSpPr>
        <p:spPr>
          <a:xfrm>
            <a:off x="7567612" y="4071937"/>
            <a:ext cx="333375" cy="333375"/>
          </a:xfrm>
          <a:prstGeom prst="su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0" name="Sun 19">
            <a:extLst>
              <a:ext uri="{FF2B5EF4-FFF2-40B4-BE49-F238E27FC236}">
                <a16:creationId xmlns:a16="http://schemas.microsoft.com/office/drawing/2014/main" xmlns="" id="{EFF879D8-E77D-4A4C-93B4-4EAEE5F666B6}"/>
              </a:ext>
            </a:extLst>
          </p:cNvPr>
          <p:cNvSpPr/>
          <p:nvPr/>
        </p:nvSpPr>
        <p:spPr>
          <a:xfrm>
            <a:off x="5030787" y="1882775"/>
            <a:ext cx="333375" cy="333375"/>
          </a:xfrm>
          <a:prstGeom prst="su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1" name="Sun 20">
            <a:extLst>
              <a:ext uri="{FF2B5EF4-FFF2-40B4-BE49-F238E27FC236}">
                <a16:creationId xmlns:a16="http://schemas.microsoft.com/office/drawing/2014/main" xmlns="" id="{5A7CC7B9-8248-4148-8565-591F79FC2871}"/>
              </a:ext>
            </a:extLst>
          </p:cNvPr>
          <p:cNvSpPr/>
          <p:nvPr/>
        </p:nvSpPr>
        <p:spPr>
          <a:xfrm>
            <a:off x="4357524" y="3738562"/>
            <a:ext cx="333375" cy="333375"/>
          </a:xfrm>
          <a:prstGeom prst="su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2" name="Sun 21">
            <a:extLst>
              <a:ext uri="{FF2B5EF4-FFF2-40B4-BE49-F238E27FC236}">
                <a16:creationId xmlns:a16="http://schemas.microsoft.com/office/drawing/2014/main" xmlns="" id="{C0DF15B8-253E-4191-B101-AA2D932EE6DA}"/>
              </a:ext>
            </a:extLst>
          </p:cNvPr>
          <p:cNvSpPr/>
          <p:nvPr/>
        </p:nvSpPr>
        <p:spPr>
          <a:xfrm>
            <a:off x="5929312" y="2652712"/>
            <a:ext cx="333375" cy="333375"/>
          </a:xfrm>
          <a:prstGeom prst="su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6" name="Freeform: Shape 25">
            <a:extLst>
              <a:ext uri="{FF2B5EF4-FFF2-40B4-BE49-F238E27FC236}">
                <a16:creationId xmlns:a16="http://schemas.microsoft.com/office/drawing/2014/main" xmlns="" id="{269C7417-119F-4DCA-82AB-B17E9955CBB3}"/>
              </a:ext>
            </a:extLst>
          </p:cNvPr>
          <p:cNvSpPr/>
          <p:nvPr/>
        </p:nvSpPr>
        <p:spPr>
          <a:xfrm>
            <a:off x="3657600" y="2183363"/>
            <a:ext cx="3116424" cy="1380931"/>
          </a:xfrm>
          <a:custGeom>
            <a:avLst/>
            <a:gdLst>
              <a:gd name="connsiteX0" fmla="*/ 111967 w 3116424"/>
              <a:gd name="connsiteY0" fmla="*/ 709127 h 1380931"/>
              <a:gd name="connsiteX1" fmla="*/ 18661 w 3116424"/>
              <a:gd name="connsiteY1" fmla="*/ 914400 h 1380931"/>
              <a:gd name="connsiteX2" fmla="*/ 0 w 3116424"/>
              <a:gd name="connsiteY2" fmla="*/ 970384 h 1380931"/>
              <a:gd name="connsiteX3" fmla="*/ 18661 w 3116424"/>
              <a:gd name="connsiteY3" fmla="*/ 1156996 h 1380931"/>
              <a:gd name="connsiteX4" fmla="*/ 37322 w 3116424"/>
              <a:gd name="connsiteY4" fmla="*/ 1212980 h 1380931"/>
              <a:gd name="connsiteX5" fmla="*/ 93306 w 3116424"/>
              <a:gd name="connsiteY5" fmla="*/ 1231641 h 1380931"/>
              <a:gd name="connsiteX6" fmla="*/ 186612 w 3116424"/>
              <a:gd name="connsiteY6" fmla="*/ 1324947 h 1380931"/>
              <a:gd name="connsiteX7" fmla="*/ 223935 w 3116424"/>
              <a:gd name="connsiteY7" fmla="*/ 1362270 h 1380931"/>
              <a:gd name="connsiteX8" fmla="*/ 317241 w 3116424"/>
              <a:gd name="connsiteY8" fmla="*/ 1380931 h 1380931"/>
              <a:gd name="connsiteX9" fmla="*/ 671804 w 3116424"/>
              <a:gd name="connsiteY9" fmla="*/ 1362270 h 1380931"/>
              <a:gd name="connsiteX10" fmla="*/ 783771 w 3116424"/>
              <a:gd name="connsiteY10" fmla="*/ 1324947 h 1380931"/>
              <a:gd name="connsiteX11" fmla="*/ 933061 w 3116424"/>
              <a:gd name="connsiteY11" fmla="*/ 1175657 h 1380931"/>
              <a:gd name="connsiteX12" fmla="*/ 970384 w 3116424"/>
              <a:gd name="connsiteY12" fmla="*/ 1138335 h 1380931"/>
              <a:gd name="connsiteX13" fmla="*/ 1026367 w 3116424"/>
              <a:gd name="connsiteY13" fmla="*/ 1119674 h 1380931"/>
              <a:gd name="connsiteX14" fmla="*/ 1082351 w 3116424"/>
              <a:gd name="connsiteY14" fmla="*/ 1082351 h 1380931"/>
              <a:gd name="connsiteX15" fmla="*/ 1194318 w 3116424"/>
              <a:gd name="connsiteY15" fmla="*/ 1045029 h 1380931"/>
              <a:gd name="connsiteX16" fmla="*/ 1250302 w 3116424"/>
              <a:gd name="connsiteY16" fmla="*/ 1026368 h 1380931"/>
              <a:gd name="connsiteX17" fmla="*/ 1324947 w 3116424"/>
              <a:gd name="connsiteY17" fmla="*/ 989045 h 1380931"/>
              <a:gd name="connsiteX18" fmla="*/ 1604865 w 3116424"/>
              <a:gd name="connsiteY18" fmla="*/ 933061 h 1380931"/>
              <a:gd name="connsiteX19" fmla="*/ 1679510 w 3116424"/>
              <a:gd name="connsiteY19" fmla="*/ 914400 h 1380931"/>
              <a:gd name="connsiteX20" fmla="*/ 1735494 w 3116424"/>
              <a:gd name="connsiteY20" fmla="*/ 877078 h 1380931"/>
              <a:gd name="connsiteX21" fmla="*/ 1772816 w 3116424"/>
              <a:gd name="connsiteY21" fmla="*/ 839755 h 1380931"/>
              <a:gd name="connsiteX22" fmla="*/ 1847461 w 3116424"/>
              <a:gd name="connsiteY22" fmla="*/ 821094 h 1380931"/>
              <a:gd name="connsiteX23" fmla="*/ 2034073 w 3116424"/>
              <a:gd name="connsiteY23" fmla="*/ 839755 h 1380931"/>
              <a:gd name="connsiteX24" fmla="*/ 2071396 w 3116424"/>
              <a:gd name="connsiteY24" fmla="*/ 877078 h 1380931"/>
              <a:gd name="connsiteX25" fmla="*/ 2127380 w 3116424"/>
              <a:gd name="connsiteY25" fmla="*/ 895739 h 1380931"/>
              <a:gd name="connsiteX26" fmla="*/ 2239347 w 3116424"/>
              <a:gd name="connsiteY26" fmla="*/ 989045 h 1380931"/>
              <a:gd name="connsiteX27" fmla="*/ 2351314 w 3116424"/>
              <a:gd name="connsiteY27" fmla="*/ 1026368 h 1380931"/>
              <a:gd name="connsiteX28" fmla="*/ 2500604 w 3116424"/>
              <a:gd name="connsiteY28" fmla="*/ 1007706 h 1380931"/>
              <a:gd name="connsiteX29" fmla="*/ 2855167 w 3116424"/>
              <a:gd name="connsiteY29" fmla="*/ 970384 h 1380931"/>
              <a:gd name="connsiteX30" fmla="*/ 2892490 w 3116424"/>
              <a:gd name="connsiteY30" fmla="*/ 933061 h 1380931"/>
              <a:gd name="connsiteX31" fmla="*/ 2948473 w 3116424"/>
              <a:gd name="connsiteY31" fmla="*/ 895739 h 1380931"/>
              <a:gd name="connsiteX32" fmla="*/ 2985796 w 3116424"/>
              <a:gd name="connsiteY32" fmla="*/ 839755 h 1380931"/>
              <a:gd name="connsiteX33" fmla="*/ 3041780 w 3116424"/>
              <a:gd name="connsiteY33" fmla="*/ 727788 h 1380931"/>
              <a:gd name="connsiteX34" fmla="*/ 3097763 w 3116424"/>
              <a:gd name="connsiteY34" fmla="*/ 522515 h 1380931"/>
              <a:gd name="connsiteX35" fmla="*/ 3116424 w 3116424"/>
              <a:gd name="connsiteY35" fmla="*/ 466531 h 1380931"/>
              <a:gd name="connsiteX36" fmla="*/ 3079102 w 3116424"/>
              <a:gd name="connsiteY36" fmla="*/ 223935 h 1380931"/>
              <a:gd name="connsiteX37" fmla="*/ 3041780 w 3116424"/>
              <a:gd name="connsiteY37" fmla="*/ 167951 h 1380931"/>
              <a:gd name="connsiteX38" fmla="*/ 2967135 w 3116424"/>
              <a:gd name="connsiteY38" fmla="*/ 93306 h 1380931"/>
              <a:gd name="connsiteX39" fmla="*/ 2817845 w 3116424"/>
              <a:gd name="connsiteY39" fmla="*/ 18661 h 1380931"/>
              <a:gd name="connsiteX40" fmla="*/ 2761861 w 3116424"/>
              <a:gd name="connsiteY40" fmla="*/ 0 h 1380931"/>
              <a:gd name="connsiteX41" fmla="*/ 2425959 w 3116424"/>
              <a:gd name="connsiteY41" fmla="*/ 18661 h 1380931"/>
              <a:gd name="connsiteX42" fmla="*/ 2369976 w 3116424"/>
              <a:gd name="connsiteY42" fmla="*/ 37323 h 1380931"/>
              <a:gd name="connsiteX43" fmla="*/ 2295331 w 3116424"/>
              <a:gd name="connsiteY43" fmla="*/ 111968 h 1380931"/>
              <a:gd name="connsiteX44" fmla="*/ 2258008 w 3116424"/>
              <a:gd name="connsiteY44" fmla="*/ 149290 h 1380931"/>
              <a:gd name="connsiteX45" fmla="*/ 2202024 w 3116424"/>
              <a:gd name="connsiteY45" fmla="*/ 167951 h 1380931"/>
              <a:gd name="connsiteX46" fmla="*/ 1940767 w 3116424"/>
              <a:gd name="connsiteY46" fmla="*/ 186613 h 1380931"/>
              <a:gd name="connsiteX47" fmla="*/ 1754155 w 3116424"/>
              <a:gd name="connsiteY47" fmla="*/ 205274 h 1380931"/>
              <a:gd name="connsiteX48" fmla="*/ 1586204 w 3116424"/>
              <a:gd name="connsiteY48" fmla="*/ 261257 h 1380931"/>
              <a:gd name="connsiteX49" fmla="*/ 1530220 w 3116424"/>
              <a:gd name="connsiteY49" fmla="*/ 279919 h 1380931"/>
              <a:gd name="connsiteX50" fmla="*/ 1474237 w 3116424"/>
              <a:gd name="connsiteY50" fmla="*/ 317241 h 1380931"/>
              <a:gd name="connsiteX51" fmla="*/ 1436914 w 3116424"/>
              <a:gd name="connsiteY51" fmla="*/ 354564 h 1380931"/>
              <a:gd name="connsiteX52" fmla="*/ 1324947 w 3116424"/>
              <a:gd name="connsiteY52" fmla="*/ 391886 h 1380931"/>
              <a:gd name="connsiteX53" fmla="*/ 1156996 w 3116424"/>
              <a:gd name="connsiteY53" fmla="*/ 447870 h 1380931"/>
              <a:gd name="connsiteX54" fmla="*/ 1101012 w 3116424"/>
              <a:gd name="connsiteY54" fmla="*/ 466531 h 1380931"/>
              <a:gd name="connsiteX55" fmla="*/ 914400 w 3116424"/>
              <a:gd name="connsiteY55" fmla="*/ 485192 h 1380931"/>
              <a:gd name="connsiteX56" fmla="*/ 578498 w 3116424"/>
              <a:gd name="connsiteY56" fmla="*/ 522515 h 1380931"/>
              <a:gd name="connsiteX57" fmla="*/ 503853 w 3116424"/>
              <a:gd name="connsiteY57" fmla="*/ 559837 h 1380931"/>
              <a:gd name="connsiteX58" fmla="*/ 391886 w 3116424"/>
              <a:gd name="connsiteY58" fmla="*/ 597159 h 1380931"/>
              <a:gd name="connsiteX59" fmla="*/ 223935 w 3116424"/>
              <a:gd name="connsiteY59" fmla="*/ 653143 h 1380931"/>
              <a:gd name="connsiteX60" fmla="*/ 167951 w 3116424"/>
              <a:gd name="connsiteY60" fmla="*/ 671804 h 1380931"/>
              <a:gd name="connsiteX61" fmla="*/ 111967 w 3116424"/>
              <a:gd name="connsiteY61" fmla="*/ 709127 h 1380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116424" h="1380931">
                <a:moveTo>
                  <a:pt x="111967" y="709127"/>
                </a:moveTo>
                <a:cubicBezTo>
                  <a:pt x="35744" y="836166"/>
                  <a:pt x="67453" y="768026"/>
                  <a:pt x="18661" y="914400"/>
                </a:cubicBezTo>
                <a:lnTo>
                  <a:pt x="0" y="970384"/>
                </a:lnTo>
                <a:cubicBezTo>
                  <a:pt x="6220" y="1032588"/>
                  <a:pt x="9155" y="1095209"/>
                  <a:pt x="18661" y="1156996"/>
                </a:cubicBezTo>
                <a:cubicBezTo>
                  <a:pt x="21652" y="1176438"/>
                  <a:pt x="23413" y="1199071"/>
                  <a:pt x="37322" y="1212980"/>
                </a:cubicBezTo>
                <a:cubicBezTo>
                  <a:pt x="51231" y="1226889"/>
                  <a:pt x="74645" y="1225421"/>
                  <a:pt x="93306" y="1231641"/>
                </a:cubicBezTo>
                <a:cubicBezTo>
                  <a:pt x="157289" y="1327614"/>
                  <a:pt x="97749" y="1253856"/>
                  <a:pt x="186612" y="1324947"/>
                </a:cubicBezTo>
                <a:cubicBezTo>
                  <a:pt x="200351" y="1335938"/>
                  <a:pt x="207763" y="1355339"/>
                  <a:pt x="223935" y="1362270"/>
                </a:cubicBezTo>
                <a:cubicBezTo>
                  <a:pt x="253088" y="1374764"/>
                  <a:pt x="286139" y="1374711"/>
                  <a:pt x="317241" y="1380931"/>
                </a:cubicBezTo>
                <a:cubicBezTo>
                  <a:pt x="435429" y="1374711"/>
                  <a:pt x="554296" y="1376371"/>
                  <a:pt x="671804" y="1362270"/>
                </a:cubicBezTo>
                <a:cubicBezTo>
                  <a:pt x="710865" y="1357583"/>
                  <a:pt x="783771" y="1324947"/>
                  <a:pt x="783771" y="1324947"/>
                </a:cubicBezTo>
                <a:lnTo>
                  <a:pt x="933061" y="1175657"/>
                </a:lnTo>
                <a:cubicBezTo>
                  <a:pt x="945502" y="1163216"/>
                  <a:pt x="953693" y="1143899"/>
                  <a:pt x="970384" y="1138335"/>
                </a:cubicBezTo>
                <a:lnTo>
                  <a:pt x="1026367" y="1119674"/>
                </a:lnTo>
                <a:cubicBezTo>
                  <a:pt x="1045028" y="1107233"/>
                  <a:pt x="1061856" y="1091460"/>
                  <a:pt x="1082351" y="1082351"/>
                </a:cubicBezTo>
                <a:cubicBezTo>
                  <a:pt x="1118301" y="1066373"/>
                  <a:pt x="1156996" y="1057470"/>
                  <a:pt x="1194318" y="1045029"/>
                </a:cubicBezTo>
                <a:cubicBezTo>
                  <a:pt x="1212979" y="1038809"/>
                  <a:pt x="1232708" y="1035165"/>
                  <a:pt x="1250302" y="1026368"/>
                </a:cubicBezTo>
                <a:cubicBezTo>
                  <a:pt x="1275184" y="1013927"/>
                  <a:pt x="1298556" y="997842"/>
                  <a:pt x="1324947" y="989045"/>
                </a:cubicBezTo>
                <a:cubicBezTo>
                  <a:pt x="1465720" y="942121"/>
                  <a:pt x="1467352" y="958064"/>
                  <a:pt x="1604865" y="933061"/>
                </a:cubicBezTo>
                <a:cubicBezTo>
                  <a:pt x="1630099" y="928473"/>
                  <a:pt x="1654628" y="920620"/>
                  <a:pt x="1679510" y="914400"/>
                </a:cubicBezTo>
                <a:cubicBezTo>
                  <a:pt x="1698171" y="901959"/>
                  <a:pt x="1717981" y="891089"/>
                  <a:pt x="1735494" y="877078"/>
                </a:cubicBezTo>
                <a:cubicBezTo>
                  <a:pt x="1749233" y="866087"/>
                  <a:pt x="1757079" y="847623"/>
                  <a:pt x="1772816" y="839755"/>
                </a:cubicBezTo>
                <a:cubicBezTo>
                  <a:pt x="1795756" y="828285"/>
                  <a:pt x="1822579" y="827314"/>
                  <a:pt x="1847461" y="821094"/>
                </a:cubicBezTo>
                <a:cubicBezTo>
                  <a:pt x="1909665" y="827314"/>
                  <a:pt x="1973425" y="824593"/>
                  <a:pt x="2034073" y="839755"/>
                </a:cubicBezTo>
                <a:cubicBezTo>
                  <a:pt x="2051142" y="844022"/>
                  <a:pt x="2056309" y="868026"/>
                  <a:pt x="2071396" y="877078"/>
                </a:cubicBezTo>
                <a:cubicBezTo>
                  <a:pt x="2088264" y="887198"/>
                  <a:pt x="2108719" y="889519"/>
                  <a:pt x="2127380" y="895739"/>
                </a:cubicBezTo>
                <a:cubicBezTo>
                  <a:pt x="2162539" y="930899"/>
                  <a:pt x="2192579" y="968259"/>
                  <a:pt x="2239347" y="989045"/>
                </a:cubicBezTo>
                <a:cubicBezTo>
                  <a:pt x="2275297" y="1005023"/>
                  <a:pt x="2351314" y="1026368"/>
                  <a:pt x="2351314" y="1026368"/>
                </a:cubicBezTo>
                <a:cubicBezTo>
                  <a:pt x="2401077" y="1020147"/>
                  <a:pt x="2450627" y="1011871"/>
                  <a:pt x="2500604" y="1007706"/>
                </a:cubicBezTo>
                <a:cubicBezTo>
                  <a:pt x="2845336" y="978978"/>
                  <a:pt x="2699349" y="1022323"/>
                  <a:pt x="2855167" y="970384"/>
                </a:cubicBezTo>
                <a:cubicBezTo>
                  <a:pt x="2867608" y="957943"/>
                  <a:pt x="2878751" y="944052"/>
                  <a:pt x="2892490" y="933061"/>
                </a:cubicBezTo>
                <a:cubicBezTo>
                  <a:pt x="2910003" y="919050"/>
                  <a:pt x="2932614" y="911598"/>
                  <a:pt x="2948473" y="895739"/>
                </a:cubicBezTo>
                <a:cubicBezTo>
                  <a:pt x="2964332" y="879880"/>
                  <a:pt x="2973355" y="858416"/>
                  <a:pt x="2985796" y="839755"/>
                </a:cubicBezTo>
                <a:cubicBezTo>
                  <a:pt x="3053853" y="635584"/>
                  <a:pt x="2945311" y="944843"/>
                  <a:pt x="3041780" y="727788"/>
                </a:cubicBezTo>
                <a:cubicBezTo>
                  <a:pt x="3087532" y="624846"/>
                  <a:pt x="3072676" y="622863"/>
                  <a:pt x="3097763" y="522515"/>
                </a:cubicBezTo>
                <a:cubicBezTo>
                  <a:pt x="3102534" y="503432"/>
                  <a:pt x="3110204" y="485192"/>
                  <a:pt x="3116424" y="466531"/>
                </a:cubicBezTo>
                <a:cubicBezTo>
                  <a:pt x="3111072" y="413011"/>
                  <a:pt x="3112728" y="291188"/>
                  <a:pt x="3079102" y="223935"/>
                </a:cubicBezTo>
                <a:cubicBezTo>
                  <a:pt x="3069072" y="203875"/>
                  <a:pt x="3056376" y="184980"/>
                  <a:pt x="3041780" y="167951"/>
                </a:cubicBezTo>
                <a:cubicBezTo>
                  <a:pt x="3018880" y="141234"/>
                  <a:pt x="2992017" y="118188"/>
                  <a:pt x="2967135" y="93306"/>
                </a:cubicBezTo>
                <a:cubicBezTo>
                  <a:pt x="2901995" y="28167"/>
                  <a:pt x="2946498" y="61546"/>
                  <a:pt x="2817845" y="18661"/>
                </a:cubicBezTo>
                <a:lnTo>
                  <a:pt x="2761861" y="0"/>
                </a:lnTo>
                <a:cubicBezTo>
                  <a:pt x="2649894" y="6220"/>
                  <a:pt x="2537594" y="8029"/>
                  <a:pt x="2425959" y="18661"/>
                </a:cubicBezTo>
                <a:cubicBezTo>
                  <a:pt x="2406377" y="20526"/>
                  <a:pt x="2385982" y="25890"/>
                  <a:pt x="2369976" y="37323"/>
                </a:cubicBezTo>
                <a:cubicBezTo>
                  <a:pt x="2341342" y="57776"/>
                  <a:pt x="2320213" y="87086"/>
                  <a:pt x="2295331" y="111968"/>
                </a:cubicBezTo>
                <a:cubicBezTo>
                  <a:pt x="2282890" y="124409"/>
                  <a:pt x="2274699" y="143726"/>
                  <a:pt x="2258008" y="149290"/>
                </a:cubicBezTo>
                <a:cubicBezTo>
                  <a:pt x="2239347" y="155510"/>
                  <a:pt x="2221560" y="165653"/>
                  <a:pt x="2202024" y="167951"/>
                </a:cubicBezTo>
                <a:cubicBezTo>
                  <a:pt x="2115314" y="178152"/>
                  <a:pt x="2027773" y="179362"/>
                  <a:pt x="1940767" y="186613"/>
                </a:cubicBezTo>
                <a:cubicBezTo>
                  <a:pt x="1878469" y="191805"/>
                  <a:pt x="1816359" y="199054"/>
                  <a:pt x="1754155" y="205274"/>
                </a:cubicBezTo>
                <a:lnTo>
                  <a:pt x="1586204" y="261257"/>
                </a:lnTo>
                <a:cubicBezTo>
                  <a:pt x="1567543" y="267478"/>
                  <a:pt x="1546587" y="269008"/>
                  <a:pt x="1530220" y="279919"/>
                </a:cubicBezTo>
                <a:cubicBezTo>
                  <a:pt x="1511559" y="292360"/>
                  <a:pt x="1491750" y="303230"/>
                  <a:pt x="1474237" y="317241"/>
                </a:cubicBezTo>
                <a:cubicBezTo>
                  <a:pt x="1460498" y="328232"/>
                  <a:pt x="1452651" y="346696"/>
                  <a:pt x="1436914" y="354564"/>
                </a:cubicBezTo>
                <a:cubicBezTo>
                  <a:pt x="1401726" y="372158"/>
                  <a:pt x="1362269" y="379445"/>
                  <a:pt x="1324947" y="391886"/>
                </a:cubicBezTo>
                <a:lnTo>
                  <a:pt x="1156996" y="447870"/>
                </a:lnTo>
                <a:cubicBezTo>
                  <a:pt x="1138335" y="454090"/>
                  <a:pt x="1120585" y="464574"/>
                  <a:pt x="1101012" y="466531"/>
                </a:cubicBezTo>
                <a:lnTo>
                  <a:pt x="914400" y="485192"/>
                </a:lnTo>
                <a:cubicBezTo>
                  <a:pt x="736936" y="544346"/>
                  <a:pt x="1033810" y="450623"/>
                  <a:pt x="578498" y="522515"/>
                </a:cubicBezTo>
                <a:cubicBezTo>
                  <a:pt x="551020" y="526854"/>
                  <a:pt x="529682" y="549506"/>
                  <a:pt x="503853" y="559837"/>
                </a:cubicBezTo>
                <a:cubicBezTo>
                  <a:pt x="467326" y="574448"/>
                  <a:pt x="429208" y="584718"/>
                  <a:pt x="391886" y="597159"/>
                </a:cubicBezTo>
                <a:lnTo>
                  <a:pt x="223935" y="653143"/>
                </a:lnTo>
                <a:lnTo>
                  <a:pt x="167951" y="671804"/>
                </a:lnTo>
                <a:cubicBezTo>
                  <a:pt x="126231" y="713525"/>
                  <a:pt x="113035" y="709127"/>
                  <a:pt x="111967" y="709127"/>
                </a:cubicBezTo>
                <a:close/>
              </a:path>
            </a:pathLst>
          </a:custGeom>
          <a:solidFill>
            <a:srgbClr val="FFF2CC">
              <a:alpha val="34902"/>
            </a:srgbClr>
          </a:solidFill>
          <a:ln w="38100">
            <a:solidFill>
              <a:srgbClr val="E31A1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8" name="Rectangle 27">
            <a:extLst>
              <a:ext uri="{FF2B5EF4-FFF2-40B4-BE49-F238E27FC236}">
                <a16:creationId xmlns:a16="http://schemas.microsoft.com/office/drawing/2014/main" xmlns="" id="{1E71582D-22A6-4792-9C0A-C7D1BD38F150}"/>
              </a:ext>
            </a:extLst>
          </p:cNvPr>
          <p:cNvSpPr/>
          <p:nvPr/>
        </p:nvSpPr>
        <p:spPr>
          <a:xfrm>
            <a:off x="3381829" y="4982547"/>
            <a:ext cx="148771" cy="1609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1" name="Freeform: Shape 30">
            <a:extLst>
              <a:ext uri="{FF2B5EF4-FFF2-40B4-BE49-F238E27FC236}">
                <a16:creationId xmlns:a16="http://schemas.microsoft.com/office/drawing/2014/main" xmlns="" id="{E313C922-3C3E-45EE-B702-9640ACD51DAC}"/>
              </a:ext>
            </a:extLst>
          </p:cNvPr>
          <p:cNvSpPr/>
          <p:nvPr/>
        </p:nvSpPr>
        <p:spPr>
          <a:xfrm>
            <a:off x="3797300" y="3441700"/>
            <a:ext cx="1551923" cy="1511300"/>
          </a:xfrm>
          <a:custGeom>
            <a:avLst/>
            <a:gdLst>
              <a:gd name="connsiteX0" fmla="*/ 317500 w 1551923"/>
              <a:gd name="connsiteY0" fmla="*/ 266700 h 1511300"/>
              <a:gd name="connsiteX1" fmla="*/ 254000 w 1551923"/>
              <a:gd name="connsiteY1" fmla="*/ 292100 h 1511300"/>
              <a:gd name="connsiteX2" fmla="*/ 203200 w 1551923"/>
              <a:gd name="connsiteY2" fmla="*/ 317500 h 1511300"/>
              <a:gd name="connsiteX3" fmla="*/ 114300 w 1551923"/>
              <a:gd name="connsiteY3" fmla="*/ 342900 h 1511300"/>
              <a:gd name="connsiteX4" fmla="*/ 76200 w 1551923"/>
              <a:gd name="connsiteY4" fmla="*/ 368300 h 1511300"/>
              <a:gd name="connsiteX5" fmla="*/ 25400 w 1551923"/>
              <a:gd name="connsiteY5" fmla="*/ 444500 h 1511300"/>
              <a:gd name="connsiteX6" fmla="*/ 0 w 1551923"/>
              <a:gd name="connsiteY6" fmla="*/ 546100 h 1511300"/>
              <a:gd name="connsiteX7" fmla="*/ 25400 w 1551923"/>
              <a:gd name="connsiteY7" fmla="*/ 698500 h 1511300"/>
              <a:gd name="connsiteX8" fmla="*/ 50800 w 1551923"/>
              <a:gd name="connsiteY8" fmla="*/ 736600 h 1511300"/>
              <a:gd name="connsiteX9" fmla="*/ 88900 w 1551923"/>
              <a:gd name="connsiteY9" fmla="*/ 762000 h 1511300"/>
              <a:gd name="connsiteX10" fmla="*/ 165100 w 1551923"/>
              <a:gd name="connsiteY10" fmla="*/ 787400 h 1511300"/>
              <a:gd name="connsiteX11" fmla="*/ 317500 w 1551923"/>
              <a:gd name="connsiteY11" fmla="*/ 774700 h 1511300"/>
              <a:gd name="connsiteX12" fmla="*/ 355600 w 1551923"/>
              <a:gd name="connsiteY12" fmla="*/ 762000 h 1511300"/>
              <a:gd name="connsiteX13" fmla="*/ 381000 w 1551923"/>
              <a:gd name="connsiteY13" fmla="*/ 723900 h 1511300"/>
              <a:gd name="connsiteX14" fmla="*/ 419100 w 1551923"/>
              <a:gd name="connsiteY14" fmla="*/ 711200 h 1511300"/>
              <a:gd name="connsiteX15" fmla="*/ 495300 w 1551923"/>
              <a:gd name="connsiteY15" fmla="*/ 673100 h 1511300"/>
              <a:gd name="connsiteX16" fmla="*/ 533400 w 1551923"/>
              <a:gd name="connsiteY16" fmla="*/ 711200 h 1511300"/>
              <a:gd name="connsiteX17" fmla="*/ 495300 w 1551923"/>
              <a:gd name="connsiteY17" fmla="*/ 977900 h 1511300"/>
              <a:gd name="connsiteX18" fmla="*/ 457200 w 1551923"/>
              <a:gd name="connsiteY18" fmla="*/ 1092200 h 1511300"/>
              <a:gd name="connsiteX19" fmla="*/ 444500 w 1551923"/>
              <a:gd name="connsiteY19" fmla="*/ 1130300 h 1511300"/>
              <a:gd name="connsiteX20" fmla="*/ 457200 w 1551923"/>
              <a:gd name="connsiteY20" fmla="*/ 1447800 h 1511300"/>
              <a:gd name="connsiteX21" fmla="*/ 469900 w 1551923"/>
              <a:gd name="connsiteY21" fmla="*/ 1485900 h 1511300"/>
              <a:gd name="connsiteX22" fmla="*/ 508000 w 1551923"/>
              <a:gd name="connsiteY22" fmla="*/ 1511300 h 1511300"/>
              <a:gd name="connsiteX23" fmla="*/ 660400 w 1551923"/>
              <a:gd name="connsiteY23" fmla="*/ 1498600 h 1511300"/>
              <a:gd name="connsiteX24" fmla="*/ 711200 w 1551923"/>
              <a:gd name="connsiteY24" fmla="*/ 1435100 h 1511300"/>
              <a:gd name="connsiteX25" fmla="*/ 736600 w 1551923"/>
              <a:gd name="connsiteY25" fmla="*/ 1397000 h 1511300"/>
              <a:gd name="connsiteX26" fmla="*/ 762000 w 1551923"/>
              <a:gd name="connsiteY26" fmla="*/ 1295400 h 1511300"/>
              <a:gd name="connsiteX27" fmla="*/ 787400 w 1551923"/>
              <a:gd name="connsiteY27" fmla="*/ 1219200 h 1511300"/>
              <a:gd name="connsiteX28" fmla="*/ 800100 w 1551923"/>
              <a:gd name="connsiteY28" fmla="*/ 1181100 h 1511300"/>
              <a:gd name="connsiteX29" fmla="*/ 812800 w 1551923"/>
              <a:gd name="connsiteY29" fmla="*/ 1130300 h 1511300"/>
              <a:gd name="connsiteX30" fmla="*/ 825500 w 1551923"/>
              <a:gd name="connsiteY30" fmla="*/ 825500 h 1511300"/>
              <a:gd name="connsiteX31" fmla="*/ 838200 w 1551923"/>
              <a:gd name="connsiteY31" fmla="*/ 863600 h 1511300"/>
              <a:gd name="connsiteX32" fmla="*/ 876300 w 1551923"/>
              <a:gd name="connsiteY32" fmla="*/ 876300 h 1511300"/>
              <a:gd name="connsiteX33" fmla="*/ 901700 w 1551923"/>
              <a:gd name="connsiteY33" fmla="*/ 914400 h 1511300"/>
              <a:gd name="connsiteX34" fmla="*/ 939800 w 1551923"/>
              <a:gd name="connsiteY34" fmla="*/ 952500 h 1511300"/>
              <a:gd name="connsiteX35" fmla="*/ 965200 w 1551923"/>
              <a:gd name="connsiteY35" fmla="*/ 1003300 h 1511300"/>
              <a:gd name="connsiteX36" fmla="*/ 1003300 w 1551923"/>
              <a:gd name="connsiteY36" fmla="*/ 1041400 h 1511300"/>
              <a:gd name="connsiteX37" fmla="*/ 1028700 w 1551923"/>
              <a:gd name="connsiteY37" fmla="*/ 1079500 h 1511300"/>
              <a:gd name="connsiteX38" fmla="*/ 1066800 w 1551923"/>
              <a:gd name="connsiteY38" fmla="*/ 1104900 h 1511300"/>
              <a:gd name="connsiteX39" fmla="*/ 1143000 w 1551923"/>
              <a:gd name="connsiteY39" fmla="*/ 1130300 h 1511300"/>
              <a:gd name="connsiteX40" fmla="*/ 1422400 w 1551923"/>
              <a:gd name="connsiteY40" fmla="*/ 1117600 h 1511300"/>
              <a:gd name="connsiteX41" fmla="*/ 1460500 w 1551923"/>
              <a:gd name="connsiteY41" fmla="*/ 1104900 h 1511300"/>
              <a:gd name="connsiteX42" fmla="*/ 1498600 w 1551923"/>
              <a:gd name="connsiteY42" fmla="*/ 1079500 h 1511300"/>
              <a:gd name="connsiteX43" fmla="*/ 1536700 w 1551923"/>
              <a:gd name="connsiteY43" fmla="*/ 1003300 h 1511300"/>
              <a:gd name="connsiteX44" fmla="*/ 1549400 w 1551923"/>
              <a:gd name="connsiteY44" fmla="*/ 965200 h 1511300"/>
              <a:gd name="connsiteX45" fmla="*/ 1524000 w 1551923"/>
              <a:gd name="connsiteY45" fmla="*/ 838200 h 1511300"/>
              <a:gd name="connsiteX46" fmla="*/ 1498600 w 1551923"/>
              <a:gd name="connsiteY46" fmla="*/ 800100 h 1511300"/>
              <a:gd name="connsiteX47" fmla="*/ 1511300 w 1551923"/>
              <a:gd name="connsiteY47" fmla="*/ 673100 h 1511300"/>
              <a:gd name="connsiteX48" fmla="*/ 1536700 w 1551923"/>
              <a:gd name="connsiteY48" fmla="*/ 596900 h 1511300"/>
              <a:gd name="connsiteX49" fmla="*/ 1536700 w 1551923"/>
              <a:gd name="connsiteY49" fmla="*/ 304800 h 1511300"/>
              <a:gd name="connsiteX50" fmla="*/ 1498600 w 1551923"/>
              <a:gd name="connsiteY50" fmla="*/ 228600 h 1511300"/>
              <a:gd name="connsiteX51" fmla="*/ 1460500 w 1551923"/>
              <a:gd name="connsiteY51" fmla="*/ 203200 h 1511300"/>
              <a:gd name="connsiteX52" fmla="*/ 1435100 w 1551923"/>
              <a:gd name="connsiteY52" fmla="*/ 165100 h 1511300"/>
              <a:gd name="connsiteX53" fmla="*/ 1397000 w 1551923"/>
              <a:gd name="connsiteY53" fmla="*/ 139700 h 1511300"/>
              <a:gd name="connsiteX54" fmla="*/ 1346200 w 1551923"/>
              <a:gd name="connsiteY54" fmla="*/ 88900 h 1511300"/>
              <a:gd name="connsiteX55" fmla="*/ 1308100 w 1551923"/>
              <a:gd name="connsiteY55" fmla="*/ 50800 h 1511300"/>
              <a:gd name="connsiteX56" fmla="*/ 1257300 w 1551923"/>
              <a:gd name="connsiteY56" fmla="*/ 38100 h 1511300"/>
              <a:gd name="connsiteX57" fmla="*/ 1168400 w 1551923"/>
              <a:gd name="connsiteY57" fmla="*/ 12700 h 1511300"/>
              <a:gd name="connsiteX58" fmla="*/ 1079500 w 1551923"/>
              <a:gd name="connsiteY58" fmla="*/ 0 h 1511300"/>
              <a:gd name="connsiteX59" fmla="*/ 876300 w 1551923"/>
              <a:gd name="connsiteY59" fmla="*/ 12700 h 1511300"/>
              <a:gd name="connsiteX60" fmla="*/ 787400 w 1551923"/>
              <a:gd name="connsiteY60" fmla="*/ 38100 h 1511300"/>
              <a:gd name="connsiteX61" fmla="*/ 723900 w 1551923"/>
              <a:gd name="connsiteY61" fmla="*/ 50800 h 1511300"/>
              <a:gd name="connsiteX62" fmla="*/ 647700 w 1551923"/>
              <a:gd name="connsiteY62" fmla="*/ 76200 h 1511300"/>
              <a:gd name="connsiteX63" fmla="*/ 609600 w 1551923"/>
              <a:gd name="connsiteY63" fmla="*/ 114300 h 1511300"/>
              <a:gd name="connsiteX64" fmla="*/ 533400 w 1551923"/>
              <a:gd name="connsiteY64" fmla="*/ 165100 h 1511300"/>
              <a:gd name="connsiteX65" fmla="*/ 431800 w 1551923"/>
              <a:gd name="connsiteY65" fmla="*/ 266700 h 1511300"/>
              <a:gd name="connsiteX66" fmla="*/ 419100 w 1551923"/>
              <a:gd name="connsiteY66" fmla="*/ 304800 h 1511300"/>
              <a:gd name="connsiteX67" fmla="*/ 342900 w 1551923"/>
              <a:gd name="connsiteY67" fmla="*/ 342900 h 1511300"/>
              <a:gd name="connsiteX68" fmla="*/ 254000 w 1551923"/>
              <a:gd name="connsiteY68" fmla="*/ 381000 h 1511300"/>
              <a:gd name="connsiteX69" fmla="*/ 165100 w 1551923"/>
              <a:gd name="connsiteY69" fmla="*/ 368300 h 1511300"/>
              <a:gd name="connsiteX70" fmla="*/ 127000 w 1551923"/>
              <a:gd name="connsiteY70" fmla="*/ 355600 h 1511300"/>
              <a:gd name="connsiteX71" fmla="*/ 50800 w 1551923"/>
              <a:gd name="connsiteY71" fmla="*/ 393700 h 1511300"/>
              <a:gd name="connsiteX72" fmla="*/ 12700 w 1551923"/>
              <a:gd name="connsiteY72" fmla="*/ 406400 h 1511300"/>
              <a:gd name="connsiteX73" fmla="*/ 38100 w 1551923"/>
              <a:gd name="connsiteY73" fmla="*/ 482600 h 1511300"/>
              <a:gd name="connsiteX0" fmla="*/ 254000 w 1551923"/>
              <a:gd name="connsiteY0" fmla="*/ 292100 h 1511300"/>
              <a:gd name="connsiteX1" fmla="*/ 203200 w 1551923"/>
              <a:gd name="connsiteY1" fmla="*/ 317500 h 1511300"/>
              <a:gd name="connsiteX2" fmla="*/ 114300 w 1551923"/>
              <a:gd name="connsiteY2" fmla="*/ 342900 h 1511300"/>
              <a:gd name="connsiteX3" fmla="*/ 76200 w 1551923"/>
              <a:gd name="connsiteY3" fmla="*/ 368300 h 1511300"/>
              <a:gd name="connsiteX4" fmla="*/ 25400 w 1551923"/>
              <a:gd name="connsiteY4" fmla="*/ 444500 h 1511300"/>
              <a:gd name="connsiteX5" fmla="*/ 0 w 1551923"/>
              <a:gd name="connsiteY5" fmla="*/ 546100 h 1511300"/>
              <a:gd name="connsiteX6" fmla="*/ 25400 w 1551923"/>
              <a:gd name="connsiteY6" fmla="*/ 698500 h 1511300"/>
              <a:gd name="connsiteX7" fmla="*/ 50800 w 1551923"/>
              <a:gd name="connsiteY7" fmla="*/ 736600 h 1511300"/>
              <a:gd name="connsiteX8" fmla="*/ 88900 w 1551923"/>
              <a:gd name="connsiteY8" fmla="*/ 762000 h 1511300"/>
              <a:gd name="connsiteX9" fmla="*/ 165100 w 1551923"/>
              <a:gd name="connsiteY9" fmla="*/ 787400 h 1511300"/>
              <a:gd name="connsiteX10" fmla="*/ 317500 w 1551923"/>
              <a:gd name="connsiteY10" fmla="*/ 774700 h 1511300"/>
              <a:gd name="connsiteX11" fmla="*/ 355600 w 1551923"/>
              <a:gd name="connsiteY11" fmla="*/ 762000 h 1511300"/>
              <a:gd name="connsiteX12" fmla="*/ 381000 w 1551923"/>
              <a:gd name="connsiteY12" fmla="*/ 723900 h 1511300"/>
              <a:gd name="connsiteX13" fmla="*/ 419100 w 1551923"/>
              <a:gd name="connsiteY13" fmla="*/ 711200 h 1511300"/>
              <a:gd name="connsiteX14" fmla="*/ 495300 w 1551923"/>
              <a:gd name="connsiteY14" fmla="*/ 673100 h 1511300"/>
              <a:gd name="connsiteX15" fmla="*/ 533400 w 1551923"/>
              <a:gd name="connsiteY15" fmla="*/ 711200 h 1511300"/>
              <a:gd name="connsiteX16" fmla="*/ 495300 w 1551923"/>
              <a:gd name="connsiteY16" fmla="*/ 977900 h 1511300"/>
              <a:gd name="connsiteX17" fmla="*/ 457200 w 1551923"/>
              <a:gd name="connsiteY17" fmla="*/ 1092200 h 1511300"/>
              <a:gd name="connsiteX18" fmla="*/ 444500 w 1551923"/>
              <a:gd name="connsiteY18" fmla="*/ 1130300 h 1511300"/>
              <a:gd name="connsiteX19" fmla="*/ 457200 w 1551923"/>
              <a:gd name="connsiteY19" fmla="*/ 1447800 h 1511300"/>
              <a:gd name="connsiteX20" fmla="*/ 469900 w 1551923"/>
              <a:gd name="connsiteY20" fmla="*/ 1485900 h 1511300"/>
              <a:gd name="connsiteX21" fmla="*/ 508000 w 1551923"/>
              <a:gd name="connsiteY21" fmla="*/ 1511300 h 1511300"/>
              <a:gd name="connsiteX22" fmla="*/ 660400 w 1551923"/>
              <a:gd name="connsiteY22" fmla="*/ 1498600 h 1511300"/>
              <a:gd name="connsiteX23" fmla="*/ 711200 w 1551923"/>
              <a:gd name="connsiteY23" fmla="*/ 1435100 h 1511300"/>
              <a:gd name="connsiteX24" fmla="*/ 736600 w 1551923"/>
              <a:gd name="connsiteY24" fmla="*/ 1397000 h 1511300"/>
              <a:gd name="connsiteX25" fmla="*/ 762000 w 1551923"/>
              <a:gd name="connsiteY25" fmla="*/ 1295400 h 1511300"/>
              <a:gd name="connsiteX26" fmla="*/ 787400 w 1551923"/>
              <a:gd name="connsiteY26" fmla="*/ 1219200 h 1511300"/>
              <a:gd name="connsiteX27" fmla="*/ 800100 w 1551923"/>
              <a:gd name="connsiteY27" fmla="*/ 1181100 h 1511300"/>
              <a:gd name="connsiteX28" fmla="*/ 812800 w 1551923"/>
              <a:gd name="connsiteY28" fmla="*/ 1130300 h 1511300"/>
              <a:gd name="connsiteX29" fmla="*/ 825500 w 1551923"/>
              <a:gd name="connsiteY29" fmla="*/ 825500 h 1511300"/>
              <a:gd name="connsiteX30" fmla="*/ 838200 w 1551923"/>
              <a:gd name="connsiteY30" fmla="*/ 863600 h 1511300"/>
              <a:gd name="connsiteX31" fmla="*/ 876300 w 1551923"/>
              <a:gd name="connsiteY31" fmla="*/ 876300 h 1511300"/>
              <a:gd name="connsiteX32" fmla="*/ 901700 w 1551923"/>
              <a:gd name="connsiteY32" fmla="*/ 914400 h 1511300"/>
              <a:gd name="connsiteX33" fmla="*/ 939800 w 1551923"/>
              <a:gd name="connsiteY33" fmla="*/ 952500 h 1511300"/>
              <a:gd name="connsiteX34" fmla="*/ 965200 w 1551923"/>
              <a:gd name="connsiteY34" fmla="*/ 1003300 h 1511300"/>
              <a:gd name="connsiteX35" fmla="*/ 1003300 w 1551923"/>
              <a:gd name="connsiteY35" fmla="*/ 1041400 h 1511300"/>
              <a:gd name="connsiteX36" fmla="*/ 1028700 w 1551923"/>
              <a:gd name="connsiteY36" fmla="*/ 1079500 h 1511300"/>
              <a:gd name="connsiteX37" fmla="*/ 1066800 w 1551923"/>
              <a:gd name="connsiteY37" fmla="*/ 1104900 h 1511300"/>
              <a:gd name="connsiteX38" fmla="*/ 1143000 w 1551923"/>
              <a:gd name="connsiteY38" fmla="*/ 1130300 h 1511300"/>
              <a:gd name="connsiteX39" fmla="*/ 1422400 w 1551923"/>
              <a:gd name="connsiteY39" fmla="*/ 1117600 h 1511300"/>
              <a:gd name="connsiteX40" fmla="*/ 1460500 w 1551923"/>
              <a:gd name="connsiteY40" fmla="*/ 1104900 h 1511300"/>
              <a:gd name="connsiteX41" fmla="*/ 1498600 w 1551923"/>
              <a:gd name="connsiteY41" fmla="*/ 1079500 h 1511300"/>
              <a:gd name="connsiteX42" fmla="*/ 1536700 w 1551923"/>
              <a:gd name="connsiteY42" fmla="*/ 1003300 h 1511300"/>
              <a:gd name="connsiteX43" fmla="*/ 1549400 w 1551923"/>
              <a:gd name="connsiteY43" fmla="*/ 965200 h 1511300"/>
              <a:gd name="connsiteX44" fmla="*/ 1524000 w 1551923"/>
              <a:gd name="connsiteY44" fmla="*/ 838200 h 1511300"/>
              <a:gd name="connsiteX45" fmla="*/ 1498600 w 1551923"/>
              <a:gd name="connsiteY45" fmla="*/ 800100 h 1511300"/>
              <a:gd name="connsiteX46" fmla="*/ 1511300 w 1551923"/>
              <a:gd name="connsiteY46" fmla="*/ 673100 h 1511300"/>
              <a:gd name="connsiteX47" fmla="*/ 1536700 w 1551923"/>
              <a:gd name="connsiteY47" fmla="*/ 596900 h 1511300"/>
              <a:gd name="connsiteX48" fmla="*/ 1536700 w 1551923"/>
              <a:gd name="connsiteY48" fmla="*/ 304800 h 1511300"/>
              <a:gd name="connsiteX49" fmla="*/ 1498600 w 1551923"/>
              <a:gd name="connsiteY49" fmla="*/ 228600 h 1511300"/>
              <a:gd name="connsiteX50" fmla="*/ 1460500 w 1551923"/>
              <a:gd name="connsiteY50" fmla="*/ 203200 h 1511300"/>
              <a:gd name="connsiteX51" fmla="*/ 1435100 w 1551923"/>
              <a:gd name="connsiteY51" fmla="*/ 165100 h 1511300"/>
              <a:gd name="connsiteX52" fmla="*/ 1397000 w 1551923"/>
              <a:gd name="connsiteY52" fmla="*/ 139700 h 1511300"/>
              <a:gd name="connsiteX53" fmla="*/ 1346200 w 1551923"/>
              <a:gd name="connsiteY53" fmla="*/ 88900 h 1511300"/>
              <a:gd name="connsiteX54" fmla="*/ 1308100 w 1551923"/>
              <a:gd name="connsiteY54" fmla="*/ 50800 h 1511300"/>
              <a:gd name="connsiteX55" fmla="*/ 1257300 w 1551923"/>
              <a:gd name="connsiteY55" fmla="*/ 38100 h 1511300"/>
              <a:gd name="connsiteX56" fmla="*/ 1168400 w 1551923"/>
              <a:gd name="connsiteY56" fmla="*/ 12700 h 1511300"/>
              <a:gd name="connsiteX57" fmla="*/ 1079500 w 1551923"/>
              <a:gd name="connsiteY57" fmla="*/ 0 h 1511300"/>
              <a:gd name="connsiteX58" fmla="*/ 876300 w 1551923"/>
              <a:gd name="connsiteY58" fmla="*/ 12700 h 1511300"/>
              <a:gd name="connsiteX59" fmla="*/ 787400 w 1551923"/>
              <a:gd name="connsiteY59" fmla="*/ 38100 h 1511300"/>
              <a:gd name="connsiteX60" fmla="*/ 723900 w 1551923"/>
              <a:gd name="connsiteY60" fmla="*/ 50800 h 1511300"/>
              <a:gd name="connsiteX61" fmla="*/ 647700 w 1551923"/>
              <a:gd name="connsiteY61" fmla="*/ 76200 h 1511300"/>
              <a:gd name="connsiteX62" fmla="*/ 609600 w 1551923"/>
              <a:gd name="connsiteY62" fmla="*/ 114300 h 1511300"/>
              <a:gd name="connsiteX63" fmla="*/ 533400 w 1551923"/>
              <a:gd name="connsiteY63" fmla="*/ 165100 h 1511300"/>
              <a:gd name="connsiteX64" fmla="*/ 431800 w 1551923"/>
              <a:gd name="connsiteY64" fmla="*/ 266700 h 1511300"/>
              <a:gd name="connsiteX65" fmla="*/ 419100 w 1551923"/>
              <a:gd name="connsiteY65" fmla="*/ 304800 h 1511300"/>
              <a:gd name="connsiteX66" fmla="*/ 342900 w 1551923"/>
              <a:gd name="connsiteY66" fmla="*/ 342900 h 1511300"/>
              <a:gd name="connsiteX67" fmla="*/ 254000 w 1551923"/>
              <a:gd name="connsiteY67" fmla="*/ 381000 h 1511300"/>
              <a:gd name="connsiteX68" fmla="*/ 165100 w 1551923"/>
              <a:gd name="connsiteY68" fmla="*/ 368300 h 1511300"/>
              <a:gd name="connsiteX69" fmla="*/ 127000 w 1551923"/>
              <a:gd name="connsiteY69" fmla="*/ 355600 h 1511300"/>
              <a:gd name="connsiteX70" fmla="*/ 50800 w 1551923"/>
              <a:gd name="connsiteY70" fmla="*/ 393700 h 1511300"/>
              <a:gd name="connsiteX71" fmla="*/ 12700 w 1551923"/>
              <a:gd name="connsiteY71" fmla="*/ 406400 h 1511300"/>
              <a:gd name="connsiteX72" fmla="*/ 38100 w 1551923"/>
              <a:gd name="connsiteY72" fmla="*/ 482600 h 1511300"/>
              <a:gd name="connsiteX0" fmla="*/ 203200 w 1551923"/>
              <a:gd name="connsiteY0" fmla="*/ 317500 h 1511300"/>
              <a:gd name="connsiteX1" fmla="*/ 114300 w 1551923"/>
              <a:gd name="connsiteY1" fmla="*/ 342900 h 1511300"/>
              <a:gd name="connsiteX2" fmla="*/ 76200 w 1551923"/>
              <a:gd name="connsiteY2" fmla="*/ 368300 h 1511300"/>
              <a:gd name="connsiteX3" fmla="*/ 25400 w 1551923"/>
              <a:gd name="connsiteY3" fmla="*/ 444500 h 1511300"/>
              <a:gd name="connsiteX4" fmla="*/ 0 w 1551923"/>
              <a:gd name="connsiteY4" fmla="*/ 546100 h 1511300"/>
              <a:gd name="connsiteX5" fmla="*/ 25400 w 1551923"/>
              <a:gd name="connsiteY5" fmla="*/ 698500 h 1511300"/>
              <a:gd name="connsiteX6" fmla="*/ 50800 w 1551923"/>
              <a:gd name="connsiteY6" fmla="*/ 736600 h 1511300"/>
              <a:gd name="connsiteX7" fmla="*/ 88900 w 1551923"/>
              <a:gd name="connsiteY7" fmla="*/ 762000 h 1511300"/>
              <a:gd name="connsiteX8" fmla="*/ 165100 w 1551923"/>
              <a:gd name="connsiteY8" fmla="*/ 787400 h 1511300"/>
              <a:gd name="connsiteX9" fmla="*/ 317500 w 1551923"/>
              <a:gd name="connsiteY9" fmla="*/ 774700 h 1511300"/>
              <a:gd name="connsiteX10" fmla="*/ 355600 w 1551923"/>
              <a:gd name="connsiteY10" fmla="*/ 762000 h 1511300"/>
              <a:gd name="connsiteX11" fmla="*/ 381000 w 1551923"/>
              <a:gd name="connsiteY11" fmla="*/ 723900 h 1511300"/>
              <a:gd name="connsiteX12" fmla="*/ 419100 w 1551923"/>
              <a:gd name="connsiteY12" fmla="*/ 711200 h 1511300"/>
              <a:gd name="connsiteX13" fmla="*/ 495300 w 1551923"/>
              <a:gd name="connsiteY13" fmla="*/ 673100 h 1511300"/>
              <a:gd name="connsiteX14" fmla="*/ 533400 w 1551923"/>
              <a:gd name="connsiteY14" fmla="*/ 711200 h 1511300"/>
              <a:gd name="connsiteX15" fmla="*/ 495300 w 1551923"/>
              <a:gd name="connsiteY15" fmla="*/ 977900 h 1511300"/>
              <a:gd name="connsiteX16" fmla="*/ 457200 w 1551923"/>
              <a:gd name="connsiteY16" fmla="*/ 1092200 h 1511300"/>
              <a:gd name="connsiteX17" fmla="*/ 444500 w 1551923"/>
              <a:gd name="connsiteY17" fmla="*/ 1130300 h 1511300"/>
              <a:gd name="connsiteX18" fmla="*/ 457200 w 1551923"/>
              <a:gd name="connsiteY18" fmla="*/ 1447800 h 1511300"/>
              <a:gd name="connsiteX19" fmla="*/ 469900 w 1551923"/>
              <a:gd name="connsiteY19" fmla="*/ 1485900 h 1511300"/>
              <a:gd name="connsiteX20" fmla="*/ 508000 w 1551923"/>
              <a:gd name="connsiteY20" fmla="*/ 1511300 h 1511300"/>
              <a:gd name="connsiteX21" fmla="*/ 660400 w 1551923"/>
              <a:gd name="connsiteY21" fmla="*/ 1498600 h 1511300"/>
              <a:gd name="connsiteX22" fmla="*/ 711200 w 1551923"/>
              <a:gd name="connsiteY22" fmla="*/ 1435100 h 1511300"/>
              <a:gd name="connsiteX23" fmla="*/ 736600 w 1551923"/>
              <a:gd name="connsiteY23" fmla="*/ 1397000 h 1511300"/>
              <a:gd name="connsiteX24" fmla="*/ 762000 w 1551923"/>
              <a:gd name="connsiteY24" fmla="*/ 1295400 h 1511300"/>
              <a:gd name="connsiteX25" fmla="*/ 787400 w 1551923"/>
              <a:gd name="connsiteY25" fmla="*/ 1219200 h 1511300"/>
              <a:gd name="connsiteX26" fmla="*/ 800100 w 1551923"/>
              <a:gd name="connsiteY26" fmla="*/ 1181100 h 1511300"/>
              <a:gd name="connsiteX27" fmla="*/ 812800 w 1551923"/>
              <a:gd name="connsiteY27" fmla="*/ 1130300 h 1511300"/>
              <a:gd name="connsiteX28" fmla="*/ 825500 w 1551923"/>
              <a:gd name="connsiteY28" fmla="*/ 825500 h 1511300"/>
              <a:gd name="connsiteX29" fmla="*/ 838200 w 1551923"/>
              <a:gd name="connsiteY29" fmla="*/ 863600 h 1511300"/>
              <a:gd name="connsiteX30" fmla="*/ 876300 w 1551923"/>
              <a:gd name="connsiteY30" fmla="*/ 876300 h 1511300"/>
              <a:gd name="connsiteX31" fmla="*/ 901700 w 1551923"/>
              <a:gd name="connsiteY31" fmla="*/ 914400 h 1511300"/>
              <a:gd name="connsiteX32" fmla="*/ 939800 w 1551923"/>
              <a:gd name="connsiteY32" fmla="*/ 952500 h 1511300"/>
              <a:gd name="connsiteX33" fmla="*/ 965200 w 1551923"/>
              <a:gd name="connsiteY33" fmla="*/ 1003300 h 1511300"/>
              <a:gd name="connsiteX34" fmla="*/ 1003300 w 1551923"/>
              <a:gd name="connsiteY34" fmla="*/ 1041400 h 1511300"/>
              <a:gd name="connsiteX35" fmla="*/ 1028700 w 1551923"/>
              <a:gd name="connsiteY35" fmla="*/ 1079500 h 1511300"/>
              <a:gd name="connsiteX36" fmla="*/ 1066800 w 1551923"/>
              <a:gd name="connsiteY36" fmla="*/ 1104900 h 1511300"/>
              <a:gd name="connsiteX37" fmla="*/ 1143000 w 1551923"/>
              <a:gd name="connsiteY37" fmla="*/ 1130300 h 1511300"/>
              <a:gd name="connsiteX38" fmla="*/ 1422400 w 1551923"/>
              <a:gd name="connsiteY38" fmla="*/ 1117600 h 1511300"/>
              <a:gd name="connsiteX39" fmla="*/ 1460500 w 1551923"/>
              <a:gd name="connsiteY39" fmla="*/ 1104900 h 1511300"/>
              <a:gd name="connsiteX40" fmla="*/ 1498600 w 1551923"/>
              <a:gd name="connsiteY40" fmla="*/ 1079500 h 1511300"/>
              <a:gd name="connsiteX41" fmla="*/ 1536700 w 1551923"/>
              <a:gd name="connsiteY41" fmla="*/ 1003300 h 1511300"/>
              <a:gd name="connsiteX42" fmla="*/ 1549400 w 1551923"/>
              <a:gd name="connsiteY42" fmla="*/ 965200 h 1511300"/>
              <a:gd name="connsiteX43" fmla="*/ 1524000 w 1551923"/>
              <a:gd name="connsiteY43" fmla="*/ 838200 h 1511300"/>
              <a:gd name="connsiteX44" fmla="*/ 1498600 w 1551923"/>
              <a:gd name="connsiteY44" fmla="*/ 800100 h 1511300"/>
              <a:gd name="connsiteX45" fmla="*/ 1511300 w 1551923"/>
              <a:gd name="connsiteY45" fmla="*/ 673100 h 1511300"/>
              <a:gd name="connsiteX46" fmla="*/ 1536700 w 1551923"/>
              <a:gd name="connsiteY46" fmla="*/ 596900 h 1511300"/>
              <a:gd name="connsiteX47" fmla="*/ 1536700 w 1551923"/>
              <a:gd name="connsiteY47" fmla="*/ 304800 h 1511300"/>
              <a:gd name="connsiteX48" fmla="*/ 1498600 w 1551923"/>
              <a:gd name="connsiteY48" fmla="*/ 228600 h 1511300"/>
              <a:gd name="connsiteX49" fmla="*/ 1460500 w 1551923"/>
              <a:gd name="connsiteY49" fmla="*/ 203200 h 1511300"/>
              <a:gd name="connsiteX50" fmla="*/ 1435100 w 1551923"/>
              <a:gd name="connsiteY50" fmla="*/ 165100 h 1511300"/>
              <a:gd name="connsiteX51" fmla="*/ 1397000 w 1551923"/>
              <a:gd name="connsiteY51" fmla="*/ 139700 h 1511300"/>
              <a:gd name="connsiteX52" fmla="*/ 1346200 w 1551923"/>
              <a:gd name="connsiteY52" fmla="*/ 88900 h 1511300"/>
              <a:gd name="connsiteX53" fmla="*/ 1308100 w 1551923"/>
              <a:gd name="connsiteY53" fmla="*/ 50800 h 1511300"/>
              <a:gd name="connsiteX54" fmla="*/ 1257300 w 1551923"/>
              <a:gd name="connsiteY54" fmla="*/ 38100 h 1511300"/>
              <a:gd name="connsiteX55" fmla="*/ 1168400 w 1551923"/>
              <a:gd name="connsiteY55" fmla="*/ 12700 h 1511300"/>
              <a:gd name="connsiteX56" fmla="*/ 1079500 w 1551923"/>
              <a:gd name="connsiteY56" fmla="*/ 0 h 1511300"/>
              <a:gd name="connsiteX57" fmla="*/ 876300 w 1551923"/>
              <a:gd name="connsiteY57" fmla="*/ 12700 h 1511300"/>
              <a:gd name="connsiteX58" fmla="*/ 787400 w 1551923"/>
              <a:gd name="connsiteY58" fmla="*/ 38100 h 1511300"/>
              <a:gd name="connsiteX59" fmla="*/ 723900 w 1551923"/>
              <a:gd name="connsiteY59" fmla="*/ 50800 h 1511300"/>
              <a:gd name="connsiteX60" fmla="*/ 647700 w 1551923"/>
              <a:gd name="connsiteY60" fmla="*/ 76200 h 1511300"/>
              <a:gd name="connsiteX61" fmla="*/ 609600 w 1551923"/>
              <a:gd name="connsiteY61" fmla="*/ 114300 h 1511300"/>
              <a:gd name="connsiteX62" fmla="*/ 533400 w 1551923"/>
              <a:gd name="connsiteY62" fmla="*/ 165100 h 1511300"/>
              <a:gd name="connsiteX63" fmla="*/ 431800 w 1551923"/>
              <a:gd name="connsiteY63" fmla="*/ 266700 h 1511300"/>
              <a:gd name="connsiteX64" fmla="*/ 419100 w 1551923"/>
              <a:gd name="connsiteY64" fmla="*/ 304800 h 1511300"/>
              <a:gd name="connsiteX65" fmla="*/ 342900 w 1551923"/>
              <a:gd name="connsiteY65" fmla="*/ 342900 h 1511300"/>
              <a:gd name="connsiteX66" fmla="*/ 254000 w 1551923"/>
              <a:gd name="connsiteY66" fmla="*/ 381000 h 1511300"/>
              <a:gd name="connsiteX67" fmla="*/ 165100 w 1551923"/>
              <a:gd name="connsiteY67" fmla="*/ 368300 h 1511300"/>
              <a:gd name="connsiteX68" fmla="*/ 127000 w 1551923"/>
              <a:gd name="connsiteY68" fmla="*/ 355600 h 1511300"/>
              <a:gd name="connsiteX69" fmla="*/ 50800 w 1551923"/>
              <a:gd name="connsiteY69" fmla="*/ 393700 h 1511300"/>
              <a:gd name="connsiteX70" fmla="*/ 12700 w 1551923"/>
              <a:gd name="connsiteY70" fmla="*/ 406400 h 1511300"/>
              <a:gd name="connsiteX71" fmla="*/ 38100 w 1551923"/>
              <a:gd name="connsiteY71" fmla="*/ 482600 h 1511300"/>
              <a:gd name="connsiteX0" fmla="*/ 114300 w 1551923"/>
              <a:gd name="connsiteY0" fmla="*/ 342900 h 1511300"/>
              <a:gd name="connsiteX1" fmla="*/ 76200 w 1551923"/>
              <a:gd name="connsiteY1" fmla="*/ 368300 h 1511300"/>
              <a:gd name="connsiteX2" fmla="*/ 25400 w 1551923"/>
              <a:gd name="connsiteY2" fmla="*/ 444500 h 1511300"/>
              <a:gd name="connsiteX3" fmla="*/ 0 w 1551923"/>
              <a:gd name="connsiteY3" fmla="*/ 546100 h 1511300"/>
              <a:gd name="connsiteX4" fmla="*/ 25400 w 1551923"/>
              <a:gd name="connsiteY4" fmla="*/ 698500 h 1511300"/>
              <a:gd name="connsiteX5" fmla="*/ 50800 w 1551923"/>
              <a:gd name="connsiteY5" fmla="*/ 736600 h 1511300"/>
              <a:gd name="connsiteX6" fmla="*/ 88900 w 1551923"/>
              <a:gd name="connsiteY6" fmla="*/ 762000 h 1511300"/>
              <a:gd name="connsiteX7" fmla="*/ 165100 w 1551923"/>
              <a:gd name="connsiteY7" fmla="*/ 787400 h 1511300"/>
              <a:gd name="connsiteX8" fmla="*/ 317500 w 1551923"/>
              <a:gd name="connsiteY8" fmla="*/ 774700 h 1511300"/>
              <a:gd name="connsiteX9" fmla="*/ 355600 w 1551923"/>
              <a:gd name="connsiteY9" fmla="*/ 762000 h 1511300"/>
              <a:gd name="connsiteX10" fmla="*/ 381000 w 1551923"/>
              <a:gd name="connsiteY10" fmla="*/ 723900 h 1511300"/>
              <a:gd name="connsiteX11" fmla="*/ 419100 w 1551923"/>
              <a:gd name="connsiteY11" fmla="*/ 711200 h 1511300"/>
              <a:gd name="connsiteX12" fmla="*/ 495300 w 1551923"/>
              <a:gd name="connsiteY12" fmla="*/ 673100 h 1511300"/>
              <a:gd name="connsiteX13" fmla="*/ 533400 w 1551923"/>
              <a:gd name="connsiteY13" fmla="*/ 711200 h 1511300"/>
              <a:gd name="connsiteX14" fmla="*/ 495300 w 1551923"/>
              <a:gd name="connsiteY14" fmla="*/ 977900 h 1511300"/>
              <a:gd name="connsiteX15" fmla="*/ 457200 w 1551923"/>
              <a:gd name="connsiteY15" fmla="*/ 1092200 h 1511300"/>
              <a:gd name="connsiteX16" fmla="*/ 444500 w 1551923"/>
              <a:gd name="connsiteY16" fmla="*/ 1130300 h 1511300"/>
              <a:gd name="connsiteX17" fmla="*/ 457200 w 1551923"/>
              <a:gd name="connsiteY17" fmla="*/ 1447800 h 1511300"/>
              <a:gd name="connsiteX18" fmla="*/ 469900 w 1551923"/>
              <a:gd name="connsiteY18" fmla="*/ 1485900 h 1511300"/>
              <a:gd name="connsiteX19" fmla="*/ 508000 w 1551923"/>
              <a:gd name="connsiteY19" fmla="*/ 1511300 h 1511300"/>
              <a:gd name="connsiteX20" fmla="*/ 660400 w 1551923"/>
              <a:gd name="connsiteY20" fmla="*/ 1498600 h 1511300"/>
              <a:gd name="connsiteX21" fmla="*/ 711200 w 1551923"/>
              <a:gd name="connsiteY21" fmla="*/ 1435100 h 1511300"/>
              <a:gd name="connsiteX22" fmla="*/ 736600 w 1551923"/>
              <a:gd name="connsiteY22" fmla="*/ 1397000 h 1511300"/>
              <a:gd name="connsiteX23" fmla="*/ 762000 w 1551923"/>
              <a:gd name="connsiteY23" fmla="*/ 1295400 h 1511300"/>
              <a:gd name="connsiteX24" fmla="*/ 787400 w 1551923"/>
              <a:gd name="connsiteY24" fmla="*/ 1219200 h 1511300"/>
              <a:gd name="connsiteX25" fmla="*/ 800100 w 1551923"/>
              <a:gd name="connsiteY25" fmla="*/ 1181100 h 1511300"/>
              <a:gd name="connsiteX26" fmla="*/ 812800 w 1551923"/>
              <a:gd name="connsiteY26" fmla="*/ 1130300 h 1511300"/>
              <a:gd name="connsiteX27" fmla="*/ 825500 w 1551923"/>
              <a:gd name="connsiteY27" fmla="*/ 825500 h 1511300"/>
              <a:gd name="connsiteX28" fmla="*/ 838200 w 1551923"/>
              <a:gd name="connsiteY28" fmla="*/ 863600 h 1511300"/>
              <a:gd name="connsiteX29" fmla="*/ 876300 w 1551923"/>
              <a:gd name="connsiteY29" fmla="*/ 876300 h 1511300"/>
              <a:gd name="connsiteX30" fmla="*/ 901700 w 1551923"/>
              <a:gd name="connsiteY30" fmla="*/ 914400 h 1511300"/>
              <a:gd name="connsiteX31" fmla="*/ 939800 w 1551923"/>
              <a:gd name="connsiteY31" fmla="*/ 952500 h 1511300"/>
              <a:gd name="connsiteX32" fmla="*/ 965200 w 1551923"/>
              <a:gd name="connsiteY32" fmla="*/ 1003300 h 1511300"/>
              <a:gd name="connsiteX33" fmla="*/ 1003300 w 1551923"/>
              <a:gd name="connsiteY33" fmla="*/ 1041400 h 1511300"/>
              <a:gd name="connsiteX34" fmla="*/ 1028700 w 1551923"/>
              <a:gd name="connsiteY34" fmla="*/ 1079500 h 1511300"/>
              <a:gd name="connsiteX35" fmla="*/ 1066800 w 1551923"/>
              <a:gd name="connsiteY35" fmla="*/ 1104900 h 1511300"/>
              <a:gd name="connsiteX36" fmla="*/ 1143000 w 1551923"/>
              <a:gd name="connsiteY36" fmla="*/ 1130300 h 1511300"/>
              <a:gd name="connsiteX37" fmla="*/ 1422400 w 1551923"/>
              <a:gd name="connsiteY37" fmla="*/ 1117600 h 1511300"/>
              <a:gd name="connsiteX38" fmla="*/ 1460500 w 1551923"/>
              <a:gd name="connsiteY38" fmla="*/ 1104900 h 1511300"/>
              <a:gd name="connsiteX39" fmla="*/ 1498600 w 1551923"/>
              <a:gd name="connsiteY39" fmla="*/ 1079500 h 1511300"/>
              <a:gd name="connsiteX40" fmla="*/ 1536700 w 1551923"/>
              <a:gd name="connsiteY40" fmla="*/ 1003300 h 1511300"/>
              <a:gd name="connsiteX41" fmla="*/ 1549400 w 1551923"/>
              <a:gd name="connsiteY41" fmla="*/ 965200 h 1511300"/>
              <a:gd name="connsiteX42" fmla="*/ 1524000 w 1551923"/>
              <a:gd name="connsiteY42" fmla="*/ 838200 h 1511300"/>
              <a:gd name="connsiteX43" fmla="*/ 1498600 w 1551923"/>
              <a:gd name="connsiteY43" fmla="*/ 800100 h 1511300"/>
              <a:gd name="connsiteX44" fmla="*/ 1511300 w 1551923"/>
              <a:gd name="connsiteY44" fmla="*/ 673100 h 1511300"/>
              <a:gd name="connsiteX45" fmla="*/ 1536700 w 1551923"/>
              <a:gd name="connsiteY45" fmla="*/ 596900 h 1511300"/>
              <a:gd name="connsiteX46" fmla="*/ 1536700 w 1551923"/>
              <a:gd name="connsiteY46" fmla="*/ 304800 h 1511300"/>
              <a:gd name="connsiteX47" fmla="*/ 1498600 w 1551923"/>
              <a:gd name="connsiteY47" fmla="*/ 228600 h 1511300"/>
              <a:gd name="connsiteX48" fmla="*/ 1460500 w 1551923"/>
              <a:gd name="connsiteY48" fmla="*/ 203200 h 1511300"/>
              <a:gd name="connsiteX49" fmla="*/ 1435100 w 1551923"/>
              <a:gd name="connsiteY49" fmla="*/ 165100 h 1511300"/>
              <a:gd name="connsiteX50" fmla="*/ 1397000 w 1551923"/>
              <a:gd name="connsiteY50" fmla="*/ 139700 h 1511300"/>
              <a:gd name="connsiteX51" fmla="*/ 1346200 w 1551923"/>
              <a:gd name="connsiteY51" fmla="*/ 88900 h 1511300"/>
              <a:gd name="connsiteX52" fmla="*/ 1308100 w 1551923"/>
              <a:gd name="connsiteY52" fmla="*/ 50800 h 1511300"/>
              <a:gd name="connsiteX53" fmla="*/ 1257300 w 1551923"/>
              <a:gd name="connsiteY53" fmla="*/ 38100 h 1511300"/>
              <a:gd name="connsiteX54" fmla="*/ 1168400 w 1551923"/>
              <a:gd name="connsiteY54" fmla="*/ 12700 h 1511300"/>
              <a:gd name="connsiteX55" fmla="*/ 1079500 w 1551923"/>
              <a:gd name="connsiteY55" fmla="*/ 0 h 1511300"/>
              <a:gd name="connsiteX56" fmla="*/ 876300 w 1551923"/>
              <a:gd name="connsiteY56" fmla="*/ 12700 h 1511300"/>
              <a:gd name="connsiteX57" fmla="*/ 787400 w 1551923"/>
              <a:gd name="connsiteY57" fmla="*/ 38100 h 1511300"/>
              <a:gd name="connsiteX58" fmla="*/ 723900 w 1551923"/>
              <a:gd name="connsiteY58" fmla="*/ 50800 h 1511300"/>
              <a:gd name="connsiteX59" fmla="*/ 647700 w 1551923"/>
              <a:gd name="connsiteY59" fmla="*/ 76200 h 1511300"/>
              <a:gd name="connsiteX60" fmla="*/ 609600 w 1551923"/>
              <a:gd name="connsiteY60" fmla="*/ 114300 h 1511300"/>
              <a:gd name="connsiteX61" fmla="*/ 533400 w 1551923"/>
              <a:gd name="connsiteY61" fmla="*/ 165100 h 1511300"/>
              <a:gd name="connsiteX62" fmla="*/ 431800 w 1551923"/>
              <a:gd name="connsiteY62" fmla="*/ 266700 h 1511300"/>
              <a:gd name="connsiteX63" fmla="*/ 419100 w 1551923"/>
              <a:gd name="connsiteY63" fmla="*/ 304800 h 1511300"/>
              <a:gd name="connsiteX64" fmla="*/ 342900 w 1551923"/>
              <a:gd name="connsiteY64" fmla="*/ 342900 h 1511300"/>
              <a:gd name="connsiteX65" fmla="*/ 254000 w 1551923"/>
              <a:gd name="connsiteY65" fmla="*/ 381000 h 1511300"/>
              <a:gd name="connsiteX66" fmla="*/ 165100 w 1551923"/>
              <a:gd name="connsiteY66" fmla="*/ 368300 h 1511300"/>
              <a:gd name="connsiteX67" fmla="*/ 127000 w 1551923"/>
              <a:gd name="connsiteY67" fmla="*/ 355600 h 1511300"/>
              <a:gd name="connsiteX68" fmla="*/ 50800 w 1551923"/>
              <a:gd name="connsiteY68" fmla="*/ 393700 h 1511300"/>
              <a:gd name="connsiteX69" fmla="*/ 12700 w 1551923"/>
              <a:gd name="connsiteY69" fmla="*/ 406400 h 1511300"/>
              <a:gd name="connsiteX70" fmla="*/ 38100 w 1551923"/>
              <a:gd name="connsiteY70" fmla="*/ 482600 h 1511300"/>
              <a:gd name="connsiteX0" fmla="*/ 114300 w 1551923"/>
              <a:gd name="connsiteY0" fmla="*/ 342900 h 1511300"/>
              <a:gd name="connsiteX1" fmla="*/ 76200 w 1551923"/>
              <a:gd name="connsiteY1" fmla="*/ 368300 h 1511300"/>
              <a:gd name="connsiteX2" fmla="*/ 25400 w 1551923"/>
              <a:gd name="connsiteY2" fmla="*/ 444500 h 1511300"/>
              <a:gd name="connsiteX3" fmla="*/ 0 w 1551923"/>
              <a:gd name="connsiteY3" fmla="*/ 546100 h 1511300"/>
              <a:gd name="connsiteX4" fmla="*/ 25400 w 1551923"/>
              <a:gd name="connsiteY4" fmla="*/ 698500 h 1511300"/>
              <a:gd name="connsiteX5" fmla="*/ 50800 w 1551923"/>
              <a:gd name="connsiteY5" fmla="*/ 736600 h 1511300"/>
              <a:gd name="connsiteX6" fmla="*/ 88900 w 1551923"/>
              <a:gd name="connsiteY6" fmla="*/ 762000 h 1511300"/>
              <a:gd name="connsiteX7" fmla="*/ 165100 w 1551923"/>
              <a:gd name="connsiteY7" fmla="*/ 787400 h 1511300"/>
              <a:gd name="connsiteX8" fmla="*/ 317500 w 1551923"/>
              <a:gd name="connsiteY8" fmla="*/ 774700 h 1511300"/>
              <a:gd name="connsiteX9" fmla="*/ 355600 w 1551923"/>
              <a:gd name="connsiteY9" fmla="*/ 762000 h 1511300"/>
              <a:gd name="connsiteX10" fmla="*/ 381000 w 1551923"/>
              <a:gd name="connsiteY10" fmla="*/ 723900 h 1511300"/>
              <a:gd name="connsiteX11" fmla="*/ 419100 w 1551923"/>
              <a:gd name="connsiteY11" fmla="*/ 711200 h 1511300"/>
              <a:gd name="connsiteX12" fmla="*/ 495300 w 1551923"/>
              <a:gd name="connsiteY12" fmla="*/ 673100 h 1511300"/>
              <a:gd name="connsiteX13" fmla="*/ 533400 w 1551923"/>
              <a:gd name="connsiteY13" fmla="*/ 711200 h 1511300"/>
              <a:gd name="connsiteX14" fmla="*/ 495300 w 1551923"/>
              <a:gd name="connsiteY14" fmla="*/ 977900 h 1511300"/>
              <a:gd name="connsiteX15" fmla="*/ 457200 w 1551923"/>
              <a:gd name="connsiteY15" fmla="*/ 1092200 h 1511300"/>
              <a:gd name="connsiteX16" fmla="*/ 444500 w 1551923"/>
              <a:gd name="connsiteY16" fmla="*/ 1130300 h 1511300"/>
              <a:gd name="connsiteX17" fmla="*/ 457200 w 1551923"/>
              <a:gd name="connsiteY17" fmla="*/ 1447800 h 1511300"/>
              <a:gd name="connsiteX18" fmla="*/ 469900 w 1551923"/>
              <a:gd name="connsiteY18" fmla="*/ 1485900 h 1511300"/>
              <a:gd name="connsiteX19" fmla="*/ 508000 w 1551923"/>
              <a:gd name="connsiteY19" fmla="*/ 1511300 h 1511300"/>
              <a:gd name="connsiteX20" fmla="*/ 660400 w 1551923"/>
              <a:gd name="connsiteY20" fmla="*/ 1498600 h 1511300"/>
              <a:gd name="connsiteX21" fmla="*/ 711200 w 1551923"/>
              <a:gd name="connsiteY21" fmla="*/ 1435100 h 1511300"/>
              <a:gd name="connsiteX22" fmla="*/ 736600 w 1551923"/>
              <a:gd name="connsiteY22" fmla="*/ 1397000 h 1511300"/>
              <a:gd name="connsiteX23" fmla="*/ 762000 w 1551923"/>
              <a:gd name="connsiteY23" fmla="*/ 1295400 h 1511300"/>
              <a:gd name="connsiteX24" fmla="*/ 787400 w 1551923"/>
              <a:gd name="connsiteY24" fmla="*/ 1219200 h 1511300"/>
              <a:gd name="connsiteX25" fmla="*/ 800100 w 1551923"/>
              <a:gd name="connsiteY25" fmla="*/ 1181100 h 1511300"/>
              <a:gd name="connsiteX26" fmla="*/ 812800 w 1551923"/>
              <a:gd name="connsiteY26" fmla="*/ 1130300 h 1511300"/>
              <a:gd name="connsiteX27" fmla="*/ 825500 w 1551923"/>
              <a:gd name="connsiteY27" fmla="*/ 825500 h 1511300"/>
              <a:gd name="connsiteX28" fmla="*/ 838200 w 1551923"/>
              <a:gd name="connsiteY28" fmla="*/ 863600 h 1511300"/>
              <a:gd name="connsiteX29" fmla="*/ 876300 w 1551923"/>
              <a:gd name="connsiteY29" fmla="*/ 876300 h 1511300"/>
              <a:gd name="connsiteX30" fmla="*/ 901700 w 1551923"/>
              <a:gd name="connsiteY30" fmla="*/ 914400 h 1511300"/>
              <a:gd name="connsiteX31" fmla="*/ 939800 w 1551923"/>
              <a:gd name="connsiteY31" fmla="*/ 952500 h 1511300"/>
              <a:gd name="connsiteX32" fmla="*/ 965200 w 1551923"/>
              <a:gd name="connsiteY32" fmla="*/ 1003300 h 1511300"/>
              <a:gd name="connsiteX33" fmla="*/ 1003300 w 1551923"/>
              <a:gd name="connsiteY33" fmla="*/ 1041400 h 1511300"/>
              <a:gd name="connsiteX34" fmla="*/ 1028700 w 1551923"/>
              <a:gd name="connsiteY34" fmla="*/ 1079500 h 1511300"/>
              <a:gd name="connsiteX35" fmla="*/ 1066800 w 1551923"/>
              <a:gd name="connsiteY35" fmla="*/ 1104900 h 1511300"/>
              <a:gd name="connsiteX36" fmla="*/ 1143000 w 1551923"/>
              <a:gd name="connsiteY36" fmla="*/ 1130300 h 1511300"/>
              <a:gd name="connsiteX37" fmla="*/ 1422400 w 1551923"/>
              <a:gd name="connsiteY37" fmla="*/ 1117600 h 1511300"/>
              <a:gd name="connsiteX38" fmla="*/ 1460500 w 1551923"/>
              <a:gd name="connsiteY38" fmla="*/ 1104900 h 1511300"/>
              <a:gd name="connsiteX39" fmla="*/ 1498600 w 1551923"/>
              <a:gd name="connsiteY39" fmla="*/ 1079500 h 1511300"/>
              <a:gd name="connsiteX40" fmla="*/ 1536700 w 1551923"/>
              <a:gd name="connsiteY40" fmla="*/ 1003300 h 1511300"/>
              <a:gd name="connsiteX41" fmla="*/ 1549400 w 1551923"/>
              <a:gd name="connsiteY41" fmla="*/ 965200 h 1511300"/>
              <a:gd name="connsiteX42" fmla="*/ 1524000 w 1551923"/>
              <a:gd name="connsiteY42" fmla="*/ 838200 h 1511300"/>
              <a:gd name="connsiteX43" fmla="*/ 1498600 w 1551923"/>
              <a:gd name="connsiteY43" fmla="*/ 800100 h 1511300"/>
              <a:gd name="connsiteX44" fmla="*/ 1511300 w 1551923"/>
              <a:gd name="connsiteY44" fmla="*/ 673100 h 1511300"/>
              <a:gd name="connsiteX45" fmla="*/ 1536700 w 1551923"/>
              <a:gd name="connsiteY45" fmla="*/ 596900 h 1511300"/>
              <a:gd name="connsiteX46" fmla="*/ 1536700 w 1551923"/>
              <a:gd name="connsiteY46" fmla="*/ 304800 h 1511300"/>
              <a:gd name="connsiteX47" fmla="*/ 1498600 w 1551923"/>
              <a:gd name="connsiteY47" fmla="*/ 228600 h 1511300"/>
              <a:gd name="connsiteX48" fmla="*/ 1460500 w 1551923"/>
              <a:gd name="connsiteY48" fmla="*/ 203200 h 1511300"/>
              <a:gd name="connsiteX49" fmla="*/ 1435100 w 1551923"/>
              <a:gd name="connsiteY49" fmla="*/ 165100 h 1511300"/>
              <a:gd name="connsiteX50" fmla="*/ 1397000 w 1551923"/>
              <a:gd name="connsiteY50" fmla="*/ 139700 h 1511300"/>
              <a:gd name="connsiteX51" fmla="*/ 1346200 w 1551923"/>
              <a:gd name="connsiteY51" fmla="*/ 88900 h 1511300"/>
              <a:gd name="connsiteX52" fmla="*/ 1308100 w 1551923"/>
              <a:gd name="connsiteY52" fmla="*/ 50800 h 1511300"/>
              <a:gd name="connsiteX53" fmla="*/ 1257300 w 1551923"/>
              <a:gd name="connsiteY53" fmla="*/ 38100 h 1511300"/>
              <a:gd name="connsiteX54" fmla="*/ 1168400 w 1551923"/>
              <a:gd name="connsiteY54" fmla="*/ 12700 h 1511300"/>
              <a:gd name="connsiteX55" fmla="*/ 1079500 w 1551923"/>
              <a:gd name="connsiteY55" fmla="*/ 0 h 1511300"/>
              <a:gd name="connsiteX56" fmla="*/ 876300 w 1551923"/>
              <a:gd name="connsiteY56" fmla="*/ 12700 h 1511300"/>
              <a:gd name="connsiteX57" fmla="*/ 787400 w 1551923"/>
              <a:gd name="connsiteY57" fmla="*/ 38100 h 1511300"/>
              <a:gd name="connsiteX58" fmla="*/ 723900 w 1551923"/>
              <a:gd name="connsiteY58" fmla="*/ 50800 h 1511300"/>
              <a:gd name="connsiteX59" fmla="*/ 647700 w 1551923"/>
              <a:gd name="connsiteY59" fmla="*/ 76200 h 1511300"/>
              <a:gd name="connsiteX60" fmla="*/ 609600 w 1551923"/>
              <a:gd name="connsiteY60" fmla="*/ 114300 h 1511300"/>
              <a:gd name="connsiteX61" fmla="*/ 533400 w 1551923"/>
              <a:gd name="connsiteY61" fmla="*/ 165100 h 1511300"/>
              <a:gd name="connsiteX62" fmla="*/ 431800 w 1551923"/>
              <a:gd name="connsiteY62" fmla="*/ 266700 h 1511300"/>
              <a:gd name="connsiteX63" fmla="*/ 419100 w 1551923"/>
              <a:gd name="connsiteY63" fmla="*/ 304800 h 1511300"/>
              <a:gd name="connsiteX64" fmla="*/ 342900 w 1551923"/>
              <a:gd name="connsiteY64" fmla="*/ 342900 h 1511300"/>
              <a:gd name="connsiteX65" fmla="*/ 254000 w 1551923"/>
              <a:gd name="connsiteY65" fmla="*/ 381000 h 1511300"/>
              <a:gd name="connsiteX66" fmla="*/ 165100 w 1551923"/>
              <a:gd name="connsiteY66" fmla="*/ 368300 h 1511300"/>
              <a:gd name="connsiteX67" fmla="*/ 50800 w 1551923"/>
              <a:gd name="connsiteY67" fmla="*/ 393700 h 1511300"/>
              <a:gd name="connsiteX68" fmla="*/ 12700 w 1551923"/>
              <a:gd name="connsiteY68" fmla="*/ 406400 h 1511300"/>
              <a:gd name="connsiteX69" fmla="*/ 38100 w 1551923"/>
              <a:gd name="connsiteY69" fmla="*/ 482600 h 1511300"/>
              <a:gd name="connsiteX0" fmla="*/ 76200 w 1551923"/>
              <a:gd name="connsiteY0" fmla="*/ 368300 h 1511300"/>
              <a:gd name="connsiteX1" fmla="*/ 25400 w 1551923"/>
              <a:gd name="connsiteY1" fmla="*/ 444500 h 1511300"/>
              <a:gd name="connsiteX2" fmla="*/ 0 w 1551923"/>
              <a:gd name="connsiteY2" fmla="*/ 546100 h 1511300"/>
              <a:gd name="connsiteX3" fmla="*/ 25400 w 1551923"/>
              <a:gd name="connsiteY3" fmla="*/ 698500 h 1511300"/>
              <a:gd name="connsiteX4" fmla="*/ 50800 w 1551923"/>
              <a:gd name="connsiteY4" fmla="*/ 736600 h 1511300"/>
              <a:gd name="connsiteX5" fmla="*/ 88900 w 1551923"/>
              <a:gd name="connsiteY5" fmla="*/ 762000 h 1511300"/>
              <a:gd name="connsiteX6" fmla="*/ 165100 w 1551923"/>
              <a:gd name="connsiteY6" fmla="*/ 787400 h 1511300"/>
              <a:gd name="connsiteX7" fmla="*/ 317500 w 1551923"/>
              <a:gd name="connsiteY7" fmla="*/ 774700 h 1511300"/>
              <a:gd name="connsiteX8" fmla="*/ 355600 w 1551923"/>
              <a:gd name="connsiteY8" fmla="*/ 762000 h 1511300"/>
              <a:gd name="connsiteX9" fmla="*/ 381000 w 1551923"/>
              <a:gd name="connsiteY9" fmla="*/ 723900 h 1511300"/>
              <a:gd name="connsiteX10" fmla="*/ 419100 w 1551923"/>
              <a:gd name="connsiteY10" fmla="*/ 711200 h 1511300"/>
              <a:gd name="connsiteX11" fmla="*/ 495300 w 1551923"/>
              <a:gd name="connsiteY11" fmla="*/ 673100 h 1511300"/>
              <a:gd name="connsiteX12" fmla="*/ 533400 w 1551923"/>
              <a:gd name="connsiteY12" fmla="*/ 711200 h 1511300"/>
              <a:gd name="connsiteX13" fmla="*/ 495300 w 1551923"/>
              <a:gd name="connsiteY13" fmla="*/ 977900 h 1511300"/>
              <a:gd name="connsiteX14" fmla="*/ 457200 w 1551923"/>
              <a:gd name="connsiteY14" fmla="*/ 1092200 h 1511300"/>
              <a:gd name="connsiteX15" fmla="*/ 444500 w 1551923"/>
              <a:gd name="connsiteY15" fmla="*/ 1130300 h 1511300"/>
              <a:gd name="connsiteX16" fmla="*/ 457200 w 1551923"/>
              <a:gd name="connsiteY16" fmla="*/ 1447800 h 1511300"/>
              <a:gd name="connsiteX17" fmla="*/ 469900 w 1551923"/>
              <a:gd name="connsiteY17" fmla="*/ 1485900 h 1511300"/>
              <a:gd name="connsiteX18" fmla="*/ 508000 w 1551923"/>
              <a:gd name="connsiteY18" fmla="*/ 1511300 h 1511300"/>
              <a:gd name="connsiteX19" fmla="*/ 660400 w 1551923"/>
              <a:gd name="connsiteY19" fmla="*/ 1498600 h 1511300"/>
              <a:gd name="connsiteX20" fmla="*/ 711200 w 1551923"/>
              <a:gd name="connsiteY20" fmla="*/ 1435100 h 1511300"/>
              <a:gd name="connsiteX21" fmla="*/ 736600 w 1551923"/>
              <a:gd name="connsiteY21" fmla="*/ 1397000 h 1511300"/>
              <a:gd name="connsiteX22" fmla="*/ 762000 w 1551923"/>
              <a:gd name="connsiteY22" fmla="*/ 1295400 h 1511300"/>
              <a:gd name="connsiteX23" fmla="*/ 787400 w 1551923"/>
              <a:gd name="connsiteY23" fmla="*/ 1219200 h 1511300"/>
              <a:gd name="connsiteX24" fmla="*/ 800100 w 1551923"/>
              <a:gd name="connsiteY24" fmla="*/ 1181100 h 1511300"/>
              <a:gd name="connsiteX25" fmla="*/ 812800 w 1551923"/>
              <a:gd name="connsiteY25" fmla="*/ 1130300 h 1511300"/>
              <a:gd name="connsiteX26" fmla="*/ 825500 w 1551923"/>
              <a:gd name="connsiteY26" fmla="*/ 825500 h 1511300"/>
              <a:gd name="connsiteX27" fmla="*/ 838200 w 1551923"/>
              <a:gd name="connsiteY27" fmla="*/ 863600 h 1511300"/>
              <a:gd name="connsiteX28" fmla="*/ 876300 w 1551923"/>
              <a:gd name="connsiteY28" fmla="*/ 876300 h 1511300"/>
              <a:gd name="connsiteX29" fmla="*/ 901700 w 1551923"/>
              <a:gd name="connsiteY29" fmla="*/ 914400 h 1511300"/>
              <a:gd name="connsiteX30" fmla="*/ 939800 w 1551923"/>
              <a:gd name="connsiteY30" fmla="*/ 952500 h 1511300"/>
              <a:gd name="connsiteX31" fmla="*/ 965200 w 1551923"/>
              <a:gd name="connsiteY31" fmla="*/ 1003300 h 1511300"/>
              <a:gd name="connsiteX32" fmla="*/ 1003300 w 1551923"/>
              <a:gd name="connsiteY32" fmla="*/ 1041400 h 1511300"/>
              <a:gd name="connsiteX33" fmla="*/ 1028700 w 1551923"/>
              <a:gd name="connsiteY33" fmla="*/ 1079500 h 1511300"/>
              <a:gd name="connsiteX34" fmla="*/ 1066800 w 1551923"/>
              <a:gd name="connsiteY34" fmla="*/ 1104900 h 1511300"/>
              <a:gd name="connsiteX35" fmla="*/ 1143000 w 1551923"/>
              <a:gd name="connsiteY35" fmla="*/ 1130300 h 1511300"/>
              <a:gd name="connsiteX36" fmla="*/ 1422400 w 1551923"/>
              <a:gd name="connsiteY36" fmla="*/ 1117600 h 1511300"/>
              <a:gd name="connsiteX37" fmla="*/ 1460500 w 1551923"/>
              <a:gd name="connsiteY37" fmla="*/ 1104900 h 1511300"/>
              <a:gd name="connsiteX38" fmla="*/ 1498600 w 1551923"/>
              <a:gd name="connsiteY38" fmla="*/ 1079500 h 1511300"/>
              <a:gd name="connsiteX39" fmla="*/ 1536700 w 1551923"/>
              <a:gd name="connsiteY39" fmla="*/ 1003300 h 1511300"/>
              <a:gd name="connsiteX40" fmla="*/ 1549400 w 1551923"/>
              <a:gd name="connsiteY40" fmla="*/ 965200 h 1511300"/>
              <a:gd name="connsiteX41" fmla="*/ 1524000 w 1551923"/>
              <a:gd name="connsiteY41" fmla="*/ 838200 h 1511300"/>
              <a:gd name="connsiteX42" fmla="*/ 1498600 w 1551923"/>
              <a:gd name="connsiteY42" fmla="*/ 800100 h 1511300"/>
              <a:gd name="connsiteX43" fmla="*/ 1511300 w 1551923"/>
              <a:gd name="connsiteY43" fmla="*/ 673100 h 1511300"/>
              <a:gd name="connsiteX44" fmla="*/ 1536700 w 1551923"/>
              <a:gd name="connsiteY44" fmla="*/ 596900 h 1511300"/>
              <a:gd name="connsiteX45" fmla="*/ 1536700 w 1551923"/>
              <a:gd name="connsiteY45" fmla="*/ 304800 h 1511300"/>
              <a:gd name="connsiteX46" fmla="*/ 1498600 w 1551923"/>
              <a:gd name="connsiteY46" fmla="*/ 228600 h 1511300"/>
              <a:gd name="connsiteX47" fmla="*/ 1460500 w 1551923"/>
              <a:gd name="connsiteY47" fmla="*/ 203200 h 1511300"/>
              <a:gd name="connsiteX48" fmla="*/ 1435100 w 1551923"/>
              <a:gd name="connsiteY48" fmla="*/ 165100 h 1511300"/>
              <a:gd name="connsiteX49" fmla="*/ 1397000 w 1551923"/>
              <a:gd name="connsiteY49" fmla="*/ 139700 h 1511300"/>
              <a:gd name="connsiteX50" fmla="*/ 1346200 w 1551923"/>
              <a:gd name="connsiteY50" fmla="*/ 88900 h 1511300"/>
              <a:gd name="connsiteX51" fmla="*/ 1308100 w 1551923"/>
              <a:gd name="connsiteY51" fmla="*/ 50800 h 1511300"/>
              <a:gd name="connsiteX52" fmla="*/ 1257300 w 1551923"/>
              <a:gd name="connsiteY52" fmla="*/ 38100 h 1511300"/>
              <a:gd name="connsiteX53" fmla="*/ 1168400 w 1551923"/>
              <a:gd name="connsiteY53" fmla="*/ 12700 h 1511300"/>
              <a:gd name="connsiteX54" fmla="*/ 1079500 w 1551923"/>
              <a:gd name="connsiteY54" fmla="*/ 0 h 1511300"/>
              <a:gd name="connsiteX55" fmla="*/ 876300 w 1551923"/>
              <a:gd name="connsiteY55" fmla="*/ 12700 h 1511300"/>
              <a:gd name="connsiteX56" fmla="*/ 787400 w 1551923"/>
              <a:gd name="connsiteY56" fmla="*/ 38100 h 1511300"/>
              <a:gd name="connsiteX57" fmla="*/ 723900 w 1551923"/>
              <a:gd name="connsiteY57" fmla="*/ 50800 h 1511300"/>
              <a:gd name="connsiteX58" fmla="*/ 647700 w 1551923"/>
              <a:gd name="connsiteY58" fmla="*/ 76200 h 1511300"/>
              <a:gd name="connsiteX59" fmla="*/ 609600 w 1551923"/>
              <a:gd name="connsiteY59" fmla="*/ 114300 h 1511300"/>
              <a:gd name="connsiteX60" fmla="*/ 533400 w 1551923"/>
              <a:gd name="connsiteY60" fmla="*/ 165100 h 1511300"/>
              <a:gd name="connsiteX61" fmla="*/ 431800 w 1551923"/>
              <a:gd name="connsiteY61" fmla="*/ 266700 h 1511300"/>
              <a:gd name="connsiteX62" fmla="*/ 419100 w 1551923"/>
              <a:gd name="connsiteY62" fmla="*/ 304800 h 1511300"/>
              <a:gd name="connsiteX63" fmla="*/ 342900 w 1551923"/>
              <a:gd name="connsiteY63" fmla="*/ 342900 h 1511300"/>
              <a:gd name="connsiteX64" fmla="*/ 254000 w 1551923"/>
              <a:gd name="connsiteY64" fmla="*/ 381000 h 1511300"/>
              <a:gd name="connsiteX65" fmla="*/ 165100 w 1551923"/>
              <a:gd name="connsiteY65" fmla="*/ 368300 h 1511300"/>
              <a:gd name="connsiteX66" fmla="*/ 50800 w 1551923"/>
              <a:gd name="connsiteY66" fmla="*/ 393700 h 1511300"/>
              <a:gd name="connsiteX67" fmla="*/ 12700 w 1551923"/>
              <a:gd name="connsiteY67" fmla="*/ 406400 h 1511300"/>
              <a:gd name="connsiteX68" fmla="*/ 38100 w 1551923"/>
              <a:gd name="connsiteY68" fmla="*/ 482600 h 1511300"/>
              <a:gd name="connsiteX0" fmla="*/ 25400 w 1551923"/>
              <a:gd name="connsiteY0" fmla="*/ 444500 h 1511300"/>
              <a:gd name="connsiteX1" fmla="*/ 0 w 1551923"/>
              <a:gd name="connsiteY1" fmla="*/ 546100 h 1511300"/>
              <a:gd name="connsiteX2" fmla="*/ 25400 w 1551923"/>
              <a:gd name="connsiteY2" fmla="*/ 698500 h 1511300"/>
              <a:gd name="connsiteX3" fmla="*/ 50800 w 1551923"/>
              <a:gd name="connsiteY3" fmla="*/ 736600 h 1511300"/>
              <a:gd name="connsiteX4" fmla="*/ 88900 w 1551923"/>
              <a:gd name="connsiteY4" fmla="*/ 762000 h 1511300"/>
              <a:gd name="connsiteX5" fmla="*/ 165100 w 1551923"/>
              <a:gd name="connsiteY5" fmla="*/ 787400 h 1511300"/>
              <a:gd name="connsiteX6" fmla="*/ 317500 w 1551923"/>
              <a:gd name="connsiteY6" fmla="*/ 774700 h 1511300"/>
              <a:gd name="connsiteX7" fmla="*/ 355600 w 1551923"/>
              <a:gd name="connsiteY7" fmla="*/ 762000 h 1511300"/>
              <a:gd name="connsiteX8" fmla="*/ 381000 w 1551923"/>
              <a:gd name="connsiteY8" fmla="*/ 723900 h 1511300"/>
              <a:gd name="connsiteX9" fmla="*/ 419100 w 1551923"/>
              <a:gd name="connsiteY9" fmla="*/ 711200 h 1511300"/>
              <a:gd name="connsiteX10" fmla="*/ 495300 w 1551923"/>
              <a:gd name="connsiteY10" fmla="*/ 673100 h 1511300"/>
              <a:gd name="connsiteX11" fmla="*/ 533400 w 1551923"/>
              <a:gd name="connsiteY11" fmla="*/ 711200 h 1511300"/>
              <a:gd name="connsiteX12" fmla="*/ 495300 w 1551923"/>
              <a:gd name="connsiteY12" fmla="*/ 977900 h 1511300"/>
              <a:gd name="connsiteX13" fmla="*/ 457200 w 1551923"/>
              <a:gd name="connsiteY13" fmla="*/ 1092200 h 1511300"/>
              <a:gd name="connsiteX14" fmla="*/ 444500 w 1551923"/>
              <a:gd name="connsiteY14" fmla="*/ 1130300 h 1511300"/>
              <a:gd name="connsiteX15" fmla="*/ 457200 w 1551923"/>
              <a:gd name="connsiteY15" fmla="*/ 1447800 h 1511300"/>
              <a:gd name="connsiteX16" fmla="*/ 469900 w 1551923"/>
              <a:gd name="connsiteY16" fmla="*/ 1485900 h 1511300"/>
              <a:gd name="connsiteX17" fmla="*/ 508000 w 1551923"/>
              <a:gd name="connsiteY17" fmla="*/ 1511300 h 1511300"/>
              <a:gd name="connsiteX18" fmla="*/ 660400 w 1551923"/>
              <a:gd name="connsiteY18" fmla="*/ 1498600 h 1511300"/>
              <a:gd name="connsiteX19" fmla="*/ 711200 w 1551923"/>
              <a:gd name="connsiteY19" fmla="*/ 1435100 h 1511300"/>
              <a:gd name="connsiteX20" fmla="*/ 736600 w 1551923"/>
              <a:gd name="connsiteY20" fmla="*/ 1397000 h 1511300"/>
              <a:gd name="connsiteX21" fmla="*/ 762000 w 1551923"/>
              <a:gd name="connsiteY21" fmla="*/ 1295400 h 1511300"/>
              <a:gd name="connsiteX22" fmla="*/ 787400 w 1551923"/>
              <a:gd name="connsiteY22" fmla="*/ 1219200 h 1511300"/>
              <a:gd name="connsiteX23" fmla="*/ 800100 w 1551923"/>
              <a:gd name="connsiteY23" fmla="*/ 1181100 h 1511300"/>
              <a:gd name="connsiteX24" fmla="*/ 812800 w 1551923"/>
              <a:gd name="connsiteY24" fmla="*/ 1130300 h 1511300"/>
              <a:gd name="connsiteX25" fmla="*/ 825500 w 1551923"/>
              <a:gd name="connsiteY25" fmla="*/ 825500 h 1511300"/>
              <a:gd name="connsiteX26" fmla="*/ 838200 w 1551923"/>
              <a:gd name="connsiteY26" fmla="*/ 863600 h 1511300"/>
              <a:gd name="connsiteX27" fmla="*/ 876300 w 1551923"/>
              <a:gd name="connsiteY27" fmla="*/ 876300 h 1511300"/>
              <a:gd name="connsiteX28" fmla="*/ 901700 w 1551923"/>
              <a:gd name="connsiteY28" fmla="*/ 914400 h 1511300"/>
              <a:gd name="connsiteX29" fmla="*/ 939800 w 1551923"/>
              <a:gd name="connsiteY29" fmla="*/ 952500 h 1511300"/>
              <a:gd name="connsiteX30" fmla="*/ 965200 w 1551923"/>
              <a:gd name="connsiteY30" fmla="*/ 1003300 h 1511300"/>
              <a:gd name="connsiteX31" fmla="*/ 1003300 w 1551923"/>
              <a:gd name="connsiteY31" fmla="*/ 1041400 h 1511300"/>
              <a:gd name="connsiteX32" fmla="*/ 1028700 w 1551923"/>
              <a:gd name="connsiteY32" fmla="*/ 1079500 h 1511300"/>
              <a:gd name="connsiteX33" fmla="*/ 1066800 w 1551923"/>
              <a:gd name="connsiteY33" fmla="*/ 1104900 h 1511300"/>
              <a:gd name="connsiteX34" fmla="*/ 1143000 w 1551923"/>
              <a:gd name="connsiteY34" fmla="*/ 1130300 h 1511300"/>
              <a:gd name="connsiteX35" fmla="*/ 1422400 w 1551923"/>
              <a:gd name="connsiteY35" fmla="*/ 1117600 h 1511300"/>
              <a:gd name="connsiteX36" fmla="*/ 1460500 w 1551923"/>
              <a:gd name="connsiteY36" fmla="*/ 1104900 h 1511300"/>
              <a:gd name="connsiteX37" fmla="*/ 1498600 w 1551923"/>
              <a:gd name="connsiteY37" fmla="*/ 1079500 h 1511300"/>
              <a:gd name="connsiteX38" fmla="*/ 1536700 w 1551923"/>
              <a:gd name="connsiteY38" fmla="*/ 1003300 h 1511300"/>
              <a:gd name="connsiteX39" fmla="*/ 1549400 w 1551923"/>
              <a:gd name="connsiteY39" fmla="*/ 965200 h 1511300"/>
              <a:gd name="connsiteX40" fmla="*/ 1524000 w 1551923"/>
              <a:gd name="connsiteY40" fmla="*/ 838200 h 1511300"/>
              <a:gd name="connsiteX41" fmla="*/ 1498600 w 1551923"/>
              <a:gd name="connsiteY41" fmla="*/ 800100 h 1511300"/>
              <a:gd name="connsiteX42" fmla="*/ 1511300 w 1551923"/>
              <a:gd name="connsiteY42" fmla="*/ 673100 h 1511300"/>
              <a:gd name="connsiteX43" fmla="*/ 1536700 w 1551923"/>
              <a:gd name="connsiteY43" fmla="*/ 596900 h 1511300"/>
              <a:gd name="connsiteX44" fmla="*/ 1536700 w 1551923"/>
              <a:gd name="connsiteY44" fmla="*/ 304800 h 1511300"/>
              <a:gd name="connsiteX45" fmla="*/ 1498600 w 1551923"/>
              <a:gd name="connsiteY45" fmla="*/ 228600 h 1511300"/>
              <a:gd name="connsiteX46" fmla="*/ 1460500 w 1551923"/>
              <a:gd name="connsiteY46" fmla="*/ 203200 h 1511300"/>
              <a:gd name="connsiteX47" fmla="*/ 1435100 w 1551923"/>
              <a:gd name="connsiteY47" fmla="*/ 165100 h 1511300"/>
              <a:gd name="connsiteX48" fmla="*/ 1397000 w 1551923"/>
              <a:gd name="connsiteY48" fmla="*/ 139700 h 1511300"/>
              <a:gd name="connsiteX49" fmla="*/ 1346200 w 1551923"/>
              <a:gd name="connsiteY49" fmla="*/ 88900 h 1511300"/>
              <a:gd name="connsiteX50" fmla="*/ 1308100 w 1551923"/>
              <a:gd name="connsiteY50" fmla="*/ 50800 h 1511300"/>
              <a:gd name="connsiteX51" fmla="*/ 1257300 w 1551923"/>
              <a:gd name="connsiteY51" fmla="*/ 38100 h 1511300"/>
              <a:gd name="connsiteX52" fmla="*/ 1168400 w 1551923"/>
              <a:gd name="connsiteY52" fmla="*/ 12700 h 1511300"/>
              <a:gd name="connsiteX53" fmla="*/ 1079500 w 1551923"/>
              <a:gd name="connsiteY53" fmla="*/ 0 h 1511300"/>
              <a:gd name="connsiteX54" fmla="*/ 876300 w 1551923"/>
              <a:gd name="connsiteY54" fmla="*/ 12700 h 1511300"/>
              <a:gd name="connsiteX55" fmla="*/ 787400 w 1551923"/>
              <a:gd name="connsiteY55" fmla="*/ 38100 h 1511300"/>
              <a:gd name="connsiteX56" fmla="*/ 723900 w 1551923"/>
              <a:gd name="connsiteY56" fmla="*/ 50800 h 1511300"/>
              <a:gd name="connsiteX57" fmla="*/ 647700 w 1551923"/>
              <a:gd name="connsiteY57" fmla="*/ 76200 h 1511300"/>
              <a:gd name="connsiteX58" fmla="*/ 609600 w 1551923"/>
              <a:gd name="connsiteY58" fmla="*/ 114300 h 1511300"/>
              <a:gd name="connsiteX59" fmla="*/ 533400 w 1551923"/>
              <a:gd name="connsiteY59" fmla="*/ 165100 h 1511300"/>
              <a:gd name="connsiteX60" fmla="*/ 431800 w 1551923"/>
              <a:gd name="connsiteY60" fmla="*/ 266700 h 1511300"/>
              <a:gd name="connsiteX61" fmla="*/ 419100 w 1551923"/>
              <a:gd name="connsiteY61" fmla="*/ 304800 h 1511300"/>
              <a:gd name="connsiteX62" fmla="*/ 342900 w 1551923"/>
              <a:gd name="connsiteY62" fmla="*/ 342900 h 1511300"/>
              <a:gd name="connsiteX63" fmla="*/ 254000 w 1551923"/>
              <a:gd name="connsiteY63" fmla="*/ 381000 h 1511300"/>
              <a:gd name="connsiteX64" fmla="*/ 165100 w 1551923"/>
              <a:gd name="connsiteY64" fmla="*/ 368300 h 1511300"/>
              <a:gd name="connsiteX65" fmla="*/ 50800 w 1551923"/>
              <a:gd name="connsiteY65" fmla="*/ 393700 h 1511300"/>
              <a:gd name="connsiteX66" fmla="*/ 12700 w 1551923"/>
              <a:gd name="connsiteY66" fmla="*/ 406400 h 1511300"/>
              <a:gd name="connsiteX67" fmla="*/ 38100 w 1551923"/>
              <a:gd name="connsiteY67" fmla="*/ 482600 h 1511300"/>
              <a:gd name="connsiteX0" fmla="*/ 25400 w 1551923"/>
              <a:gd name="connsiteY0" fmla="*/ 444500 h 1511300"/>
              <a:gd name="connsiteX1" fmla="*/ 0 w 1551923"/>
              <a:gd name="connsiteY1" fmla="*/ 546100 h 1511300"/>
              <a:gd name="connsiteX2" fmla="*/ 25400 w 1551923"/>
              <a:gd name="connsiteY2" fmla="*/ 698500 h 1511300"/>
              <a:gd name="connsiteX3" fmla="*/ 50800 w 1551923"/>
              <a:gd name="connsiteY3" fmla="*/ 736600 h 1511300"/>
              <a:gd name="connsiteX4" fmla="*/ 88900 w 1551923"/>
              <a:gd name="connsiteY4" fmla="*/ 762000 h 1511300"/>
              <a:gd name="connsiteX5" fmla="*/ 165100 w 1551923"/>
              <a:gd name="connsiteY5" fmla="*/ 787400 h 1511300"/>
              <a:gd name="connsiteX6" fmla="*/ 317500 w 1551923"/>
              <a:gd name="connsiteY6" fmla="*/ 774700 h 1511300"/>
              <a:gd name="connsiteX7" fmla="*/ 355600 w 1551923"/>
              <a:gd name="connsiteY7" fmla="*/ 762000 h 1511300"/>
              <a:gd name="connsiteX8" fmla="*/ 381000 w 1551923"/>
              <a:gd name="connsiteY8" fmla="*/ 723900 h 1511300"/>
              <a:gd name="connsiteX9" fmla="*/ 419100 w 1551923"/>
              <a:gd name="connsiteY9" fmla="*/ 711200 h 1511300"/>
              <a:gd name="connsiteX10" fmla="*/ 495300 w 1551923"/>
              <a:gd name="connsiteY10" fmla="*/ 673100 h 1511300"/>
              <a:gd name="connsiteX11" fmla="*/ 533400 w 1551923"/>
              <a:gd name="connsiteY11" fmla="*/ 711200 h 1511300"/>
              <a:gd name="connsiteX12" fmla="*/ 495300 w 1551923"/>
              <a:gd name="connsiteY12" fmla="*/ 977900 h 1511300"/>
              <a:gd name="connsiteX13" fmla="*/ 457200 w 1551923"/>
              <a:gd name="connsiteY13" fmla="*/ 1092200 h 1511300"/>
              <a:gd name="connsiteX14" fmla="*/ 444500 w 1551923"/>
              <a:gd name="connsiteY14" fmla="*/ 1130300 h 1511300"/>
              <a:gd name="connsiteX15" fmla="*/ 457200 w 1551923"/>
              <a:gd name="connsiteY15" fmla="*/ 1447800 h 1511300"/>
              <a:gd name="connsiteX16" fmla="*/ 469900 w 1551923"/>
              <a:gd name="connsiteY16" fmla="*/ 1485900 h 1511300"/>
              <a:gd name="connsiteX17" fmla="*/ 508000 w 1551923"/>
              <a:gd name="connsiteY17" fmla="*/ 1511300 h 1511300"/>
              <a:gd name="connsiteX18" fmla="*/ 660400 w 1551923"/>
              <a:gd name="connsiteY18" fmla="*/ 1498600 h 1511300"/>
              <a:gd name="connsiteX19" fmla="*/ 711200 w 1551923"/>
              <a:gd name="connsiteY19" fmla="*/ 1435100 h 1511300"/>
              <a:gd name="connsiteX20" fmla="*/ 736600 w 1551923"/>
              <a:gd name="connsiteY20" fmla="*/ 1397000 h 1511300"/>
              <a:gd name="connsiteX21" fmla="*/ 762000 w 1551923"/>
              <a:gd name="connsiteY21" fmla="*/ 1295400 h 1511300"/>
              <a:gd name="connsiteX22" fmla="*/ 787400 w 1551923"/>
              <a:gd name="connsiteY22" fmla="*/ 1219200 h 1511300"/>
              <a:gd name="connsiteX23" fmla="*/ 800100 w 1551923"/>
              <a:gd name="connsiteY23" fmla="*/ 1181100 h 1511300"/>
              <a:gd name="connsiteX24" fmla="*/ 812800 w 1551923"/>
              <a:gd name="connsiteY24" fmla="*/ 1130300 h 1511300"/>
              <a:gd name="connsiteX25" fmla="*/ 825500 w 1551923"/>
              <a:gd name="connsiteY25" fmla="*/ 825500 h 1511300"/>
              <a:gd name="connsiteX26" fmla="*/ 838200 w 1551923"/>
              <a:gd name="connsiteY26" fmla="*/ 863600 h 1511300"/>
              <a:gd name="connsiteX27" fmla="*/ 876300 w 1551923"/>
              <a:gd name="connsiteY27" fmla="*/ 876300 h 1511300"/>
              <a:gd name="connsiteX28" fmla="*/ 901700 w 1551923"/>
              <a:gd name="connsiteY28" fmla="*/ 914400 h 1511300"/>
              <a:gd name="connsiteX29" fmla="*/ 939800 w 1551923"/>
              <a:gd name="connsiteY29" fmla="*/ 952500 h 1511300"/>
              <a:gd name="connsiteX30" fmla="*/ 965200 w 1551923"/>
              <a:gd name="connsiteY30" fmla="*/ 1003300 h 1511300"/>
              <a:gd name="connsiteX31" fmla="*/ 1003300 w 1551923"/>
              <a:gd name="connsiteY31" fmla="*/ 1041400 h 1511300"/>
              <a:gd name="connsiteX32" fmla="*/ 1028700 w 1551923"/>
              <a:gd name="connsiteY32" fmla="*/ 1079500 h 1511300"/>
              <a:gd name="connsiteX33" fmla="*/ 1066800 w 1551923"/>
              <a:gd name="connsiteY33" fmla="*/ 1104900 h 1511300"/>
              <a:gd name="connsiteX34" fmla="*/ 1143000 w 1551923"/>
              <a:gd name="connsiteY34" fmla="*/ 1130300 h 1511300"/>
              <a:gd name="connsiteX35" fmla="*/ 1422400 w 1551923"/>
              <a:gd name="connsiteY35" fmla="*/ 1117600 h 1511300"/>
              <a:gd name="connsiteX36" fmla="*/ 1460500 w 1551923"/>
              <a:gd name="connsiteY36" fmla="*/ 1104900 h 1511300"/>
              <a:gd name="connsiteX37" fmla="*/ 1498600 w 1551923"/>
              <a:gd name="connsiteY37" fmla="*/ 1079500 h 1511300"/>
              <a:gd name="connsiteX38" fmla="*/ 1536700 w 1551923"/>
              <a:gd name="connsiteY38" fmla="*/ 1003300 h 1511300"/>
              <a:gd name="connsiteX39" fmla="*/ 1549400 w 1551923"/>
              <a:gd name="connsiteY39" fmla="*/ 965200 h 1511300"/>
              <a:gd name="connsiteX40" fmla="*/ 1524000 w 1551923"/>
              <a:gd name="connsiteY40" fmla="*/ 838200 h 1511300"/>
              <a:gd name="connsiteX41" fmla="*/ 1498600 w 1551923"/>
              <a:gd name="connsiteY41" fmla="*/ 800100 h 1511300"/>
              <a:gd name="connsiteX42" fmla="*/ 1511300 w 1551923"/>
              <a:gd name="connsiteY42" fmla="*/ 673100 h 1511300"/>
              <a:gd name="connsiteX43" fmla="*/ 1536700 w 1551923"/>
              <a:gd name="connsiteY43" fmla="*/ 596900 h 1511300"/>
              <a:gd name="connsiteX44" fmla="*/ 1536700 w 1551923"/>
              <a:gd name="connsiteY44" fmla="*/ 304800 h 1511300"/>
              <a:gd name="connsiteX45" fmla="*/ 1498600 w 1551923"/>
              <a:gd name="connsiteY45" fmla="*/ 228600 h 1511300"/>
              <a:gd name="connsiteX46" fmla="*/ 1460500 w 1551923"/>
              <a:gd name="connsiteY46" fmla="*/ 203200 h 1511300"/>
              <a:gd name="connsiteX47" fmla="*/ 1435100 w 1551923"/>
              <a:gd name="connsiteY47" fmla="*/ 165100 h 1511300"/>
              <a:gd name="connsiteX48" fmla="*/ 1397000 w 1551923"/>
              <a:gd name="connsiteY48" fmla="*/ 139700 h 1511300"/>
              <a:gd name="connsiteX49" fmla="*/ 1346200 w 1551923"/>
              <a:gd name="connsiteY49" fmla="*/ 88900 h 1511300"/>
              <a:gd name="connsiteX50" fmla="*/ 1308100 w 1551923"/>
              <a:gd name="connsiteY50" fmla="*/ 50800 h 1511300"/>
              <a:gd name="connsiteX51" fmla="*/ 1257300 w 1551923"/>
              <a:gd name="connsiteY51" fmla="*/ 38100 h 1511300"/>
              <a:gd name="connsiteX52" fmla="*/ 1168400 w 1551923"/>
              <a:gd name="connsiteY52" fmla="*/ 12700 h 1511300"/>
              <a:gd name="connsiteX53" fmla="*/ 1079500 w 1551923"/>
              <a:gd name="connsiteY53" fmla="*/ 0 h 1511300"/>
              <a:gd name="connsiteX54" fmla="*/ 876300 w 1551923"/>
              <a:gd name="connsiteY54" fmla="*/ 12700 h 1511300"/>
              <a:gd name="connsiteX55" fmla="*/ 787400 w 1551923"/>
              <a:gd name="connsiteY55" fmla="*/ 38100 h 1511300"/>
              <a:gd name="connsiteX56" fmla="*/ 723900 w 1551923"/>
              <a:gd name="connsiteY56" fmla="*/ 50800 h 1511300"/>
              <a:gd name="connsiteX57" fmla="*/ 647700 w 1551923"/>
              <a:gd name="connsiteY57" fmla="*/ 76200 h 1511300"/>
              <a:gd name="connsiteX58" fmla="*/ 609600 w 1551923"/>
              <a:gd name="connsiteY58" fmla="*/ 114300 h 1511300"/>
              <a:gd name="connsiteX59" fmla="*/ 533400 w 1551923"/>
              <a:gd name="connsiteY59" fmla="*/ 165100 h 1511300"/>
              <a:gd name="connsiteX60" fmla="*/ 431800 w 1551923"/>
              <a:gd name="connsiteY60" fmla="*/ 266700 h 1511300"/>
              <a:gd name="connsiteX61" fmla="*/ 419100 w 1551923"/>
              <a:gd name="connsiteY61" fmla="*/ 304800 h 1511300"/>
              <a:gd name="connsiteX62" fmla="*/ 342900 w 1551923"/>
              <a:gd name="connsiteY62" fmla="*/ 342900 h 1511300"/>
              <a:gd name="connsiteX63" fmla="*/ 254000 w 1551923"/>
              <a:gd name="connsiteY63" fmla="*/ 381000 h 1511300"/>
              <a:gd name="connsiteX64" fmla="*/ 165100 w 1551923"/>
              <a:gd name="connsiteY64" fmla="*/ 368300 h 1511300"/>
              <a:gd name="connsiteX65" fmla="*/ 50800 w 1551923"/>
              <a:gd name="connsiteY65" fmla="*/ 393700 h 1511300"/>
              <a:gd name="connsiteX66" fmla="*/ 38100 w 1551923"/>
              <a:gd name="connsiteY66" fmla="*/ 482600 h 1511300"/>
              <a:gd name="connsiteX0" fmla="*/ 25400 w 1551923"/>
              <a:gd name="connsiteY0" fmla="*/ 444500 h 1511300"/>
              <a:gd name="connsiteX1" fmla="*/ 0 w 1551923"/>
              <a:gd name="connsiteY1" fmla="*/ 546100 h 1511300"/>
              <a:gd name="connsiteX2" fmla="*/ 25400 w 1551923"/>
              <a:gd name="connsiteY2" fmla="*/ 698500 h 1511300"/>
              <a:gd name="connsiteX3" fmla="*/ 50800 w 1551923"/>
              <a:gd name="connsiteY3" fmla="*/ 736600 h 1511300"/>
              <a:gd name="connsiteX4" fmla="*/ 88900 w 1551923"/>
              <a:gd name="connsiteY4" fmla="*/ 762000 h 1511300"/>
              <a:gd name="connsiteX5" fmla="*/ 165100 w 1551923"/>
              <a:gd name="connsiteY5" fmla="*/ 787400 h 1511300"/>
              <a:gd name="connsiteX6" fmla="*/ 317500 w 1551923"/>
              <a:gd name="connsiteY6" fmla="*/ 774700 h 1511300"/>
              <a:gd name="connsiteX7" fmla="*/ 355600 w 1551923"/>
              <a:gd name="connsiteY7" fmla="*/ 762000 h 1511300"/>
              <a:gd name="connsiteX8" fmla="*/ 381000 w 1551923"/>
              <a:gd name="connsiteY8" fmla="*/ 723900 h 1511300"/>
              <a:gd name="connsiteX9" fmla="*/ 419100 w 1551923"/>
              <a:gd name="connsiteY9" fmla="*/ 711200 h 1511300"/>
              <a:gd name="connsiteX10" fmla="*/ 495300 w 1551923"/>
              <a:gd name="connsiteY10" fmla="*/ 673100 h 1511300"/>
              <a:gd name="connsiteX11" fmla="*/ 533400 w 1551923"/>
              <a:gd name="connsiteY11" fmla="*/ 711200 h 1511300"/>
              <a:gd name="connsiteX12" fmla="*/ 495300 w 1551923"/>
              <a:gd name="connsiteY12" fmla="*/ 977900 h 1511300"/>
              <a:gd name="connsiteX13" fmla="*/ 457200 w 1551923"/>
              <a:gd name="connsiteY13" fmla="*/ 1092200 h 1511300"/>
              <a:gd name="connsiteX14" fmla="*/ 444500 w 1551923"/>
              <a:gd name="connsiteY14" fmla="*/ 1130300 h 1511300"/>
              <a:gd name="connsiteX15" fmla="*/ 457200 w 1551923"/>
              <a:gd name="connsiteY15" fmla="*/ 1447800 h 1511300"/>
              <a:gd name="connsiteX16" fmla="*/ 469900 w 1551923"/>
              <a:gd name="connsiteY16" fmla="*/ 1485900 h 1511300"/>
              <a:gd name="connsiteX17" fmla="*/ 508000 w 1551923"/>
              <a:gd name="connsiteY17" fmla="*/ 1511300 h 1511300"/>
              <a:gd name="connsiteX18" fmla="*/ 660400 w 1551923"/>
              <a:gd name="connsiteY18" fmla="*/ 1498600 h 1511300"/>
              <a:gd name="connsiteX19" fmla="*/ 711200 w 1551923"/>
              <a:gd name="connsiteY19" fmla="*/ 1435100 h 1511300"/>
              <a:gd name="connsiteX20" fmla="*/ 736600 w 1551923"/>
              <a:gd name="connsiteY20" fmla="*/ 1397000 h 1511300"/>
              <a:gd name="connsiteX21" fmla="*/ 762000 w 1551923"/>
              <a:gd name="connsiteY21" fmla="*/ 1295400 h 1511300"/>
              <a:gd name="connsiteX22" fmla="*/ 787400 w 1551923"/>
              <a:gd name="connsiteY22" fmla="*/ 1219200 h 1511300"/>
              <a:gd name="connsiteX23" fmla="*/ 800100 w 1551923"/>
              <a:gd name="connsiteY23" fmla="*/ 1181100 h 1511300"/>
              <a:gd name="connsiteX24" fmla="*/ 812800 w 1551923"/>
              <a:gd name="connsiteY24" fmla="*/ 1130300 h 1511300"/>
              <a:gd name="connsiteX25" fmla="*/ 825500 w 1551923"/>
              <a:gd name="connsiteY25" fmla="*/ 825500 h 1511300"/>
              <a:gd name="connsiteX26" fmla="*/ 838200 w 1551923"/>
              <a:gd name="connsiteY26" fmla="*/ 863600 h 1511300"/>
              <a:gd name="connsiteX27" fmla="*/ 876300 w 1551923"/>
              <a:gd name="connsiteY27" fmla="*/ 876300 h 1511300"/>
              <a:gd name="connsiteX28" fmla="*/ 901700 w 1551923"/>
              <a:gd name="connsiteY28" fmla="*/ 914400 h 1511300"/>
              <a:gd name="connsiteX29" fmla="*/ 939800 w 1551923"/>
              <a:gd name="connsiteY29" fmla="*/ 952500 h 1511300"/>
              <a:gd name="connsiteX30" fmla="*/ 965200 w 1551923"/>
              <a:gd name="connsiteY30" fmla="*/ 1003300 h 1511300"/>
              <a:gd name="connsiteX31" fmla="*/ 1003300 w 1551923"/>
              <a:gd name="connsiteY31" fmla="*/ 1041400 h 1511300"/>
              <a:gd name="connsiteX32" fmla="*/ 1028700 w 1551923"/>
              <a:gd name="connsiteY32" fmla="*/ 1079500 h 1511300"/>
              <a:gd name="connsiteX33" fmla="*/ 1066800 w 1551923"/>
              <a:gd name="connsiteY33" fmla="*/ 1104900 h 1511300"/>
              <a:gd name="connsiteX34" fmla="*/ 1143000 w 1551923"/>
              <a:gd name="connsiteY34" fmla="*/ 1130300 h 1511300"/>
              <a:gd name="connsiteX35" fmla="*/ 1422400 w 1551923"/>
              <a:gd name="connsiteY35" fmla="*/ 1117600 h 1511300"/>
              <a:gd name="connsiteX36" fmla="*/ 1460500 w 1551923"/>
              <a:gd name="connsiteY36" fmla="*/ 1104900 h 1511300"/>
              <a:gd name="connsiteX37" fmla="*/ 1498600 w 1551923"/>
              <a:gd name="connsiteY37" fmla="*/ 1079500 h 1511300"/>
              <a:gd name="connsiteX38" fmla="*/ 1536700 w 1551923"/>
              <a:gd name="connsiteY38" fmla="*/ 1003300 h 1511300"/>
              <a:gd name="connsiteX39" fmla="*/ 1549400 w 1551923"/>
              <a:gd name="connsiteY39" fmla="*/ 965200 h 1511300"/>
              <a:gd name="connsiteX40" fmla="*/ 1524000 w 1551923"/>
              <a:gd name="connsiteY40" fmla="*/ 838200 h 1511300"/>
              <a:gd name="connsiteX41" fmla="*/ 1498600 w 1551923"/>
              <a:gd name="connsiteY41" fmla="*/ 800100 h 1511300"/>
              <a:gd name="connsiteX42" fmla="*/ 1511300 w 1551923"/>
              <a:gd name="connsiteY42" fmla="*/ 673100 h 1511300"/>
              <a:gd name="connsiteX43" fmla="*/ 1536700 w 1551923"/>
              <a:gd name="connsiteY43" fmla="*/ 596900 h 1511300"/>
              <a:gd name="connsiteX44" fmla="*/ 1536700 w 1551923"/>
              <a:gd name="connsiteY44" fmla="*/ 304800 h 1511300"/>
              <a:gd name="connsiteX45" fmla="*/ 1498600 w 1551923"/>
              <a:gd name="connsiteY45" fmla="*/ 228600 h 1511300"/>
              <a:gd name="connsiteX46" fmla="*/ 1460500 w 1551923"/>
              <a:gd name="connsiteY46" fmla="*/ 203200 h 1511300"/>
              <a:gd name="connsiteX47" fmla="*/ 1435100 w 1551923"/>
              <a:gd name="connsiteY47" fmla="*/ 165100 h 1511300"/>
              <a:gd name="connsiteX48" fmla="*/ 1397000 w 1551923"/>
              <a:gd name="connsiteY48" fmla="*/ 139700 h 1511300"/>
              <a:gd name="connsiteX49" fmla="*/ 1346200 w 1551923"/>
              <a:gd name="connsiteY49" fmla="*/ 88900 h 1511300"/>
              <a:gd name="connsiteX50" fmla="*/ 1308100 w 1551923"/>
              <a:gd name="connsiteY50" fmla="*/ 50800 h 1511300"/>
              <a:gd name="connsiteX51" fmla="*/ 1257300 w 1551923"/>
              <a:gd name="connsiteY51" fmla="*/ 38100 h 1511300"/>
              <a:gd name="connsiteX52" fmla="*/ 1168400 w 1551923"/>
              <a:gd name="connsiteY52" fmla="*/ 12700 h 1511300"/>
              <a:gd name="connsiteX53" fmla="*/ 1079500 w 1551923"/>
              <a:gd name="connsiteY53" fmla="*/ 0 h 1511300"/>
              <a:gd name="connsiteX54" fmla="*/ 876300 w 1551923"/>
              <a:gd name="connsiteY54" fmla="*/ 12700 h 1511300"/>
              <a:gd name="connsiteX55" fmla="*/ 787400 w 1551923"/>
              <a:gd name="connsiteY55" fmla="*/ 38100 h 1511300"/>
              <a:gd name="connsiteX56" fmla="*/ 723900 w 1551923"/>
              <a:gd name="connsiteY56" fmla="*/ 50800 h 1511300"/>
              <a:gd name="connsiteX57" fmla="*/ 647700 w 1551923"/>
              <a:gd name="connsiteY57" fmla="*/ 76200 h 1511300"/>
              <a:gd name="connsiteX58" fmla="*/ 609600 w 1551923"/>
              <a:gd name="connsiteY58" fmla="*/ 114300 h 1511300"/>
              <a:gd name="connsiteX59" fmla="*/ 533400 w 1551923"/>
              <a:gd name="connsiteY59" fmla="*/ 165100 h 1511300"/>
              <a:gd name="connsiteX60" fmla="*/ 431800 w 1551923"/>
              <a:gd name="connsiteY60" fmla="*/ 266700 h 1511300"/>
              <a:gd name="connsiteX61" fmla="*/ 419100 w 1551923"/>
              <a:gd name="connsiteY61" fmla="*/ 304800 h 1511300"/>
              <a:gd name="connsiteX62" fmla="*/ 342900 w 1551923"/>
              <a:gd name="connsiteY62" fmla="*/ 342900 h 1511300"/>
              <a:gd name="connsiteX63" fmla="*/ 254000 w 1551923"/>
              <a:gd name="connsiteY63" fmla="*/ 381000 h 1511300"/>
              <a:gd name="connsiteX64" fmla="*/ 165100 w 1551923"/>
              <a:gd name="connsiteY64" fmla="*/ 368300 h 1511300"/>
              <a:gd name="connsiteX65" fmla="*/ 50800 w 1551923"/>
              <a:gd name="connsiteY65" fmla="*/ 393700 h 1511300"/>
              <a:gd name="connsiteX66" fmla="*/ 23813 w 1551923"/>
              <a:gd name="connsiteY66" fmla="*/ 446882 h 1511300"/>
              <a:gd name="connsiteX0" fmla="*/ 25400 w 1551923"/>
              <a:gd name="connsiteY0" fmla="*/ 444500 h 1511300"/>
              <a:gd name="connsiteX1" fmla="*/ 0 w 1551923"/>
              <a:gd name="connsiteY1" fmla="*/ 546100 h 1511300"/>
              <a:gd name="connsiteX2" fmla="*/ 25400 w 1551923"/>
              <a:gd name="connsiteY2" fmla="*/ 698500 h 1511300"/>
              <a:gd name="connsiteX3" fmla="*/ 50800 w 1551923"/>
              <a:gd name="connsiteY3" fmla="*/ 736600 h 1511300"/>
              <a:gd name="connsiteX4" fmla="*/ 88900 w 1551923"/>
              <a:gd name="connsiteY4" fmla="*/ 762000 h 1511300"/>
              <a:gd name="connsiteX5" fmla="*/ 165100 w 1551923"/>
              <a:gd name="connsiteY5" fmla="*/ 787400 h 1511300"/>
              <a:gd name="connsiteX6" fmla="*/ 317500 w 1551923"/>
              <a:gd name="connsiteY6" fmla="*/ 774700 h 1511300"/>
              <a:gd name="connsiteX7" fmla="*/ 355600 w 1551923"/>
              <a:gd name="connsiteY7" fmla="*/ 762000 h 1511300"/>
              <a:gd name="connsiteX8" fmla="*/ 381000 w 1551923"/>
              <a:gd name="connsiteY8" fmla="*/ 723900 h 1511300"/>
              <a:gd name="connsiteX9" fmla="*/ 419100 w 1551923"/>
              <a:gd name="connsiteY9" fmla="*/ 711200 h 1511300"/>
              <a:gd name="connsiteX10" fmla="*/ 495300 w 1551923"/>
              <a:gd name="connsiteY10" fmla="*/ 673100 h 1511300"/>
              <a:gd name="connsiteX11" fmla="*/ 533400 w 1551923"/>
              <a:gd name="connsiteY11" fmla="*/ 711200 h 1511300"/>
              <a:gd name="connsiteX12" fmla="*/ 495300 w 1551923"/>
              <a:gd name="connsiteY12" fmla="*/ 977900 h 1511300"/>
              <a:gd name="connsiteX13" fmla="*/ 457200 w 1551923"/>
              <a:gd name="connsiteY13" fmla="*/ 1092200 h 1511300"/>
              <a:gd name="connsiteX14" fmla="*/ 444500 w 1551923"/>
              <a:gd name="connsiteY14" fmla="*/ 1130300 h 1511300"/>
              <a:gd name="connsiteX15" fmla="*/ 457200 w 1551923"/>
              <a:gd name="connsiteY15" fmla="*/ 1447800 h 1511300"/>
              <a:gd name="connsiteX16" fmla="*/ 469900 w 1551923"/>
              <a:gd name="connsiteY16" fmla="*/ 1485900 h 1511300"/>
              <a:gd name="connsiteX17" fmla="*/ 508000 w 1551923"/>
              <a:gd name="connsiteY17" fmla="*/ 1511300 h 1511300"/>
              <a:gd name="connsiteX18" fmla="*/ 660400 w 1551923"/>
              <a:gd name="connsiteY18" fmla="*/ 1498600 h 1511300"/>
              <a:gd name="connsiteX19" fmla="*/ 711200 w 1551923"/>
              <a:gd name="connsiteY19" fmla="*/ 1435100 h 1511300"/>
              <a:gd name="connsiteX20" fmla="*/ 736600 w 1551923"/>
              <a:gd name="connsiteY20" fmla="*/ 1397000 h 1511300"/>
              <a:gd name="connsiteX21" fmla="*/ 762000 w 1551923"/>
              <a:gd name="connsiteY21" fmla="*/ 1295400 h 1511300"/>
              <a:gd name="connsiteX22" fmla="*/ 787400 w 1551923"/>
              <a:gd name="connsiteY22" fmla="*/ 1219200 h 1511300"/>
              <a:gd name="connsiteX23" fmla="*/ 800100 w 1551923"/>
              <a:gd name="connsiteY23" fmla="*/ 1181100 h 1511300"/>
              <a:gd name="connsiteX24" fmla="*/ 812800 w 1551923"/>
              <a:gd name="connsiteY24" fmla="*/ 1130300 h 1511300"/>
              <a:gd name="connsiteX25" fmla="*/ 825500 w 1551923"/>
              <a:gd name="connsiteY25" fmla="*/ 825500 h 1511300"/>
              <a:gd name="connsiteX26" fmla="*/ 838200 w 1551923"/>
              <a:gd name="connsiteY26" fmla="*/ 863600 h 1511300"/>
              <a:gd name="connsiteX27" fmla="*/ 876300 w 1551923"/>
              <a:gd name="connsiteY27" fmla="*/ 876300 h 1511300"/>
              <a:gd name="connsiteX28" fmla="*/ 901700 w 1551923"/>
              <a:gd name="connsiteY28" fmla="*/ 914400 h 1511300"/>
              <a:gd name="connsiteX29" fmla="*/ 939800 w 1551923"/>
              <a:gd name="connsiteY29" fmla="*/ 952500 h 1511300"/>
              <a:gd name="connsiteX30" fmla="*/ 965200 w 1551923"/>
              <a:gd name="connsiteY30" fmla="*/ 1003300 h 1511300"/>
              <a:gd name="connsiteX31" fmla="*/ 1003300 w 1551923"/>
              <a:gd name="connsiteY31" fmla="*/ 1041400 h 1511300"/>
              <a:gd name="connsiteX32" fmla="*/ 1028700 w 1551923"/>
              <a:gd name="connsiteY32" fmla="*/ 1079500 h 1511300"/>
              <a:gd name="connsiteX33" fmla="*/ 1066800 w 1551923"/>
              <a:gd name="connsiteY33" fmla="*/ 1104900 h 1511300"/>
              <a:gd name="connsiteX34" fmla="*/ 1143000 w 1551923"/>
              <a:gd name="connsiteY34" fmla="*/ 1130300 h 1511300"/>
              <a:gd name="connsiteX35" fmla="*/ 1422400 w 1551923"/>
              <a:gd name="connsiteY35" fmla="*/ 1117600 h 1511300"/>
              <a:gd name="connsiteX36" fmla="*/ 1460500 w 1551923"/>
              <a:gd name="connsiteY36" fmla="*/ 1104900 h 1511300"/>
              <a:gd name="connsiteX37" fmla="*/ 1498600 w 1551923"/>
              <a:gd name="connsiteY37" fmla="*/ 1079500 h 1511300"/>
              <a:gd name="connsiteX38" fmla="*/ 1536700 w 1551923"/>
              <a:gd name="connsiteY38" fmla="*/ 1003300 h 1511300"/>
              <a:gd name="connsiteX39" fmla="*/ 1549400 w 1551923"/>
              <a:gd name="connsiteY39" fmla="*/ 965200 h 1511300"/>
              <a:gd name="connsiteX40" fmla="*/ 1524000 w 1551923"/>
              <a:gd name="connsiteY40" fmla="*/ 838200 h 1511300"/>
              <a:gd name="connsiteX41" fmla="*/ 1498600 w 1551923"/>
              <a:gd name="connsiteY41" fmla="*/ 800100 h 1511300"/>
              <a:gd name="connsiteX42" fmla="*/ 1511300 w 1551923"/>
              <a:gd name="connsiteY42" fmla="*/ 673100 h 1511300"/>
              <a:gd name="connsiteX43" fmla="*/ 1536700 w 1551923"/>
              <a:gd name="connsiteY43" fmla="*/ 596900 h 1511300"/>
              <a:gd name="connsiteX44" fmla="*/ 1536700 w 1551923"/>
              <a:gd name="connsiteY44" fmla="*/ 304800 h 1511300"/>
              <a:gd name="connsiteX45" fmla="*/ 1498600 w 1551923"/>
              <a:gd name="connsiteY45" fmla="*/ 228600 h 1511300"/>
              <a:gd name="connsiteX46" fmla="*/ 1460500 w 1551923"/>
              <a:gd name="connsiteY46" fmla="*/ 203200 h 1511300"/>
              <a:gd name="connsiteX47" fmla="*/ 1435100 w 1551923"/>
              <a:gd name="connsiteY47" fmla="*/ 165100 h 1511300"/>
              <a:gd name="connsiteX48" fmla="*/ 1397000 w 1551923"/>
              <a:gd name="connsiteY48" fmla="*/ 139700 h 1511300"/>
              <a:gd name="connsiteX49" fmla="*/ 1346200 w 1551923"/>
              <a:gd name="connsiteY49" fmla="*/ 88900 h 1511300"/>
              <a:gd name="connsiteX50" fmla="*/ 1308100 w 1551923"/>
              <a:gd name="connsiteY50" fmla="*/ 50800 h 1511300"/>
              <a:gd name="connsiteX51" fmla="*/ 1257300 w 1551923"/>
              <a:gd name="connsiteY51" fmla="*/ 38100 h 1511300"/>
              <a:gd name="connsiteX52" fmla="*/ 1168400 w 1551923"/>
              <a:gd name="connsiteY52" fmla="*/ 12700 h 1511300"/>
              <a:gd name="connsiteX53" fmla="*/ 1079500 w 1551923"/>
              <a:gd name="connsiteY53" fmla="*/ 0 h 1511300"/>
              <a:gd name="connsiteX54" fmla="*/ 876300 w 1551923"/>
              <a:gd name="connsiteY54" fmla="*/ 12700 h 1511300"/>
              <a:gd name="connsiteX55" fmla="*/ 787400 w 1551923"/>
              <a:gd name="connsiteY55" fmla="*/ 38100 h 1511300"/>
              <a:gd name="connsiteX56" fmla="*/ 723900 w 1551923"/>
              <a:gd name="connsiteY56" fmla="*/ 50800 h 1511300"/>
              <a:gd name="connsiteX57" fmla="*/ 647700 w 1551923"/>
              <a:gd name="connsiteY57" fmla="*/ 76200 h 1511300"/>
              <a:gd name="connsiteX58" fmla="*/ 609600 w 1551923"/>
              <a:gd name="connsiteY58" fmla="*/ 114300 h 1511300"/>
              <a:gd name="connsiteX59" fmla="*/ 533400 w 1551923"/>
              <a:gd name="connsiteY59" fmla="*/ 165100 h 1511300"/>
              <a:gd name="connsiteX60" fmla="*/ 431800 w 1551923"/>
              <a:gd name="connsiteY60" fmla="*/ 266700 h 1511300"/>
              <a:gd name="connsiteX61" fmla="*/ 419100 w 1551923"/>
              <a:gd name="connsiteY61" fmla="*/ 304800 h 1511300"/>
              <a:gd name="connsiteX62" fmla="*/ 342900 w 1551923"/>
              <a:gd name="connsiteY62" fmla="*/ 342900 h 1511300"/>
              <a:gd name="connsiteX63" fmla="*/ 254000 w 1551923"/>
              <a:gd name="connsiteY63" fmla="*/ 381000 h 1511300"/>
              <a:gd name="connsiteX64" fmla="*/ 165100 w 1551923"/>
              <a:gd name="connsiteY64" fmla="*/ 368300 h 1511300"/>
              <a:gd name="connsiteX65" fmla="*/ 50800 w 1551923"/>
              <a:gd name="connsiteY65" fmla="*/ 393700 h 1511300"/>
              <a:gd name="connsiteX66" fmla="*/ 78581 w 1551923"/>
              <a:gd name="connsiteY66" fmla="*/ 463550 h 1511300"/>
              <a:gd name="connsiteX0" fmla="*/ 25400 w 1551923"/>
              <a:gd name="connsiteY0" fmla="*/ 444500 h 1511300"/>
              <a:gd name="connsiteX1" fmla="*/ 0 w 1551923"/>
              <a:gd name="connsiteY1" fmla="*/ 546100 h 1511300"/>
              <a:gd name="connsiteX2" fmla="*/ 25400 w 1551923"/>
              <a:gd name="connsiteY2" fmla="*/ 698500 h 1511300"/>
              <a:gd name="connsiteX3" fmla="*/ 50800 w 1551923"/>
              <a:gd name="connsiteY3" fmla="*/ 736600 h 1511300"/>
              <a:gd name="connsiteX4" fmla="*/ 88900 w 1551923"/>
              <a:gd name="connsiteY4" fmla="*/ 762000 h 1511300"/>
              <a:gd name="connsiteX5" fmla="*/ 165100 w 1551923"/>
              <a:gd name="connsiteY5" fmla="*/ 787400 h 1511300"/>
              <a:gd name="connsiteX6" fmla="*/ 317500 w 1551923"/>
              <a:gd name="connsiteY6" fmla="*/ 774700 h 1511300"/>
              <a:gd name="connsiteX7" fmla="*/ 355600 w 1551923"/>
              <a:gd name="connsiteY7" fmla="*/ 762000 h 1511300"/>
              <a:gd name="connsiteX8" fmla="*/ 381000 w 1551923"/>
              <a:gd name="connsiteY8" fmla="*/ 723900 h 1511300"/>
              <a:gd name="connsiteX9" fmla="*/ 419100 w 1551923"/>
              <a:gd name="connsiteY9" fmla="*/ 711200 h 1511300"/>
              <a:gd name="connsiteX10" fmla="*/ 495300 w 1551923"/>
              <a:gd name="connsiteY10" fmla="*/ 673100 h 1511300"/>
              <a:gd name="connsiteX11" fmla="*/ 533400 w 1551923"/>
              <a:gd name="connsiteY11" fmla="*/ 711200 h 1511300"/>
              <a:gd name="connsiteX12" fmla="*/ 495300 w 1551923"/>
              <a:gd name="connsiteY12" fmla="*/ 977900 h 1511300"/>
              <a:gd name="connsiteX13" fmla="*/ 457200 w 1551923"/>
              <a:gd name="connsiteY13" fmla="*/ 1092200 h 1511300"/>
              <a:gd name="connsiteX14" fmla="*/ 444500 w 1551923"/>
              <a:gd name="connsiteY14" fmla="*/ 1130300 h 1511300"/>
              <a:gd name="connsiteX15" fmla="*/ 457200 w 1551923"/>
              <a:gd name="connsiteY15" fmla="*/ 1447800 h 1511300"/>
              <a:gd name="connsiteX16" fmla="*/ 469900 w 1551923"/>
              <a:gd name="connsiteY16" fmla="*/ 1485900 h 1511300"/>
              <a:gd name="connsiteX17" fmla="*/ 508000 w 1551923"/>
              <a:gd name="connsiteY17" fmla="*/ 1511300 h 1511300"/>
              <a:gd name="connsiteX18" fmla="*/ 660400 w 1551923"/>
              <a:gd name="connsiteY18" fmla="*/ 1498600 h 1511300"/>
              <a:gd name="connsiteX19" fmla="*/ 711200 w 1551923"/>
              <a:gd name="connsiteY19" fmla="*/ 1435100 h 1511300"/>
              <a:gd name="connsiteX20" fmla="*/ 736600 w 1551923"/>
              <a:gd name="connsiteY20" fmla="*/ 1397000 h 1511300"/>
              <a:gd name="connsiteX21" fmla="*/ 762000 w 1551923"/>
              <a:gd name="connsiteY21" fmla="*/ 1295400 h 1511300"/>
              <a:gd name="connsiteX22" fmla="*/ 787400 w 1551923"/>
              <a:gd name="connsiteY22" fmla="*/ 1219200 h 1511300"/>
              <a:gd name="connsiteX23" fmla="*/ 800100 w 1551923"/>
              <a:gd name="connsiteY23" fmla="*/ 1181100 h 1511300"/>
              <a:gd name="connsiteX24" fmla="*/ 812800 w 1551923"/>
              <a:gd name="connsiteY24" fmla="*/ 1130300 h 1511300"/>
              <a:gd name="connsiteX25" fmla="*/ 825500 w 1551923"/>
              <a:gd name="connsiteY25" fmla="*/ 825500 h 1511300"/>
              <a:gd name="connsiteX26" fmla="*/ 838200 w 1551923"/>
              <a:gd name="connsiteY26" fmla="*/ 863600 h 1511300"/>
              <a:gd name="connsiteX27" fmla="*/ 876300 w 1551923"/>
              <a:gd name="connsiteY27" fmla="*/ 876300 h 1511300"/>
              <a:gd name="connsiteX28" fmla="*/ 901700 w 1551923"/>
              <a:gd name="connsiteY28" fmla="*/ 914400 h 1511300"/>
              <a:gd name="connsiteX29" fmla="*/ 939800 w 1551923"/>
              <a:gd name="connsiteY29" fmla="*/ 952500 h 1511300"/>
              <a:gd name="connsiteX30" fmla="*/ 965200 w 1551923"/>
              <a:gd name="connsiteY30" fmla="*/ 1003300 h 1511300"/>
              <a:gd name="connsiteX31" fmla="*/ 1003300 w 1551923"/>
              <a:gd name="connsiteY31" fmla="*/ 1041400 h 1511300"/>
              <a:gd name="connsiteX32" fmla="*/ 1028700 w 1551923"/>
              <a:gd name="connsiteY32" fmla="*/ 1079500 h 1511300"/>
              <a:gd name="connsiteX33" fmla="*/ 1066800 w 1551923"/>
              <a:gd name="connsiteY33" fmla="*/ 1104900 h 1511300"/>
              <a:gd name="connsiteX34" fmla="*/ 1143000 w 1551923"/>
              <a:gd name="connsiteY34" fmla="*/ 1130300 h 1511300"/>
              <a:gd name="connsiteX35" fmla="*/ 1422400 w 1551923"/>
              <a:gd name="connsiteY35" fmla="*/ 1117600 h 1511300"/>
              <a:gd name="connsiteX36" fmla="*/ 1460500 w 1551923"/>
              <a:gd name="connsiteY36" fmla="*/ 1104900 h 1511300"/>
              <a:gd name="connsiteX37" fmla="*/ 1498600 w 1551923"/>
              <a:gd name="connsiteY37" fmla="*/ 1079500 h 1511300"/>
              <a:gd name="connsiteX38" fmla="*/ 1536700 w 1551923"/>
              <a:gd name="connsiteY38" fmla="*/ 1003300 h 1511300"/>
              <a:gd name="connsiteX39" fmla="*/ 1549400 w 1551923"/>
              <a:gd name="connsiteY39" fmla="*/ 965200 h 1511300"/>
              <a:gd name="connsiteX40" fmla="*/ 1524000 w 1551923"/>
              <a:gd name="connsiteY40" fmla="*/ 838200 h 1511300"/>
              <a:gd name="connsiteX41" fmla="*/ 1498600 w 1551923"/>
              <a:gd name="connsiteY41" fmla="*/ 800100 h 1511300"/>
              <a:gd name="connsiteX42" fmla="*/ 1511300 w 1551923"/>
              <a:gd name="connsiteY42" fmla="*/ 673100 h 1511300"/>
              <a:gd name="connsiteX43" fmla="*/ 1536700 w 1551923"/>
              <a:gd name="connsiteY43" fmla="*/ 596900 h 1511300"/>
              <a:gd name="connsiteX44" fmla="*/ 1536700 w 1551923"/>
              <a:gd name="connsiteY44" fmla="*/ 304800 h 1511300"/>
              <a:gd name="connsiteX45" fmla="*/ 1498600 w 1551923"/>
              <a:gd name="connsiteY45" fmla="*/ 228600 h 1511300"/>
              <a:gd name="connsiteX46" fmla="*/ 1460500 w 1551923"/>
              <a:gd name="connsiteY46" fmla="*/ 203200 h 1511300"/>
              <a:gd name="connsiteX47" fmla="*/ 1435100 w 1551923"/>
              <a:gd name="connsiteY47" fmla="*/ 165100 h 1511300"/>
              <a:gd name="connsiteX48" fmla="*/ 1397000 w 1551923"/>
              <a:gd name="connsiteY48" fmla="*/ 139700 h 1511300"/>
              <a:gd name="connsiteX49" fmla="*/ 1346200 w 1551923"/>
              <a:gd name="connsiteY49" fmla="*/ 88900 h 1511300"/>
              <a:gd name="connsiteX50" fmla="*/ 1308100 w 1551923"/>
              <a:gd name="connsiteY50" fmla="*/ 50800 h 1511300"/>
              <a:gd name="connsiteX51" fmla="*/ 1257300 w 1551923"/>
              <a:gd name="connsiteY51" fmla="*/ 38100 h 1511300"/>
              <a:gd name="connsiteX52" fmla="*/ 1168400 w 1551923"/>
              <a:gd name="connsiteY52" fmla="*/ 12700 h 1511300"/>
              <a:gd name="connsiteX53" fmla="*/ 1079500 w 1551923"/>
              <a:gd name="connsiteY53" fmla="*/ 0 h 1511300"/>
              <a:gd name="connsiteX54" fmla="*/ 876300 w 1551923"/>
              <a:gd name="connsiteY54" fmla="*/ 12700 h 1511300"/>
              <a:gd name="connsiteX55" fmla="*/ 787400 w 1551923"/>
              <a:gd name="connsiteY55" fmla="*/ 38100 h 1511300"/>
              <a:gd name="connsiteX56" fmla="*/ 723900 w 1551923"/>
              <a:gd name="connsiteY56" fmla="*/ 50800 h 1511300"/>
              <a:gd name="connsiteX57" fmla="*/ 647700 w 1551923"/>
              <a:gd name="connsiteY57" fmla="*/ 76200 h 1511300"/>
              <a:gd name="connsiteX58" fmla="*/ 609600 w 1551923"/>
              <a:gd name="connsiteY58" fmla="*/ 114300 h 1511300"/>
              <a:gd name="connsiteX59" fmla="*/ 533400 w 1551923"/>
              <a:gd name="connsiteY59" fmla="*/ 165100 h 1511300"/>
              <a:gd name="connsiteX60" fmla="*/ 431800 w 1551923"/>
              <a:gd name="connsiteY60" fmla="*/ 266700 h 1511300"/>
              <a:gd name="connsiteX61" fmla="*/ 419100 w 1551923"/>
              <a:gd name="connsiteY61" fmla="*/ 304800 h 1511300"/>
              <a:gd name="connsiteX62" fmla="*/ 342900 w 1551923"/>
              <a:gd name="connsiteY62" fmla="*/ 342900 h 1511300"/>
              <a:gd name="connsiteX63" fmla="*/ 254000 w 1551923"/>
              <a:gd name="connsiteY63" fmla="*/ 381000 h 1511300"/>
              <a:gd name="connsiteX64" fmla="*/ 165100 w 1551923"/>
              <a:gd name="connsiteY64" fmla="*/ 368300 h 1511300"/>
              <a:gd name="connsiteX65" fmla="*/ 50800 w 1551923"/>
              <a:gd name="connsiteY65" fmla="*/ 393700 h 1511300"/>
              <a:gd name="connsiteX66" fmla="*/ 30956 w 1551923"/>
              <a:gd name="connsiteY66" fmla="*/ 439738 h 1511300"/>
              <a:gd name="connsiteX0" fmla="*/ 25400 w 1551923"/>
              <a:gd name="connsiteY0" fmla="*/ 444500 h 1511300"/>
              <a:gd name="connsiteX1" fmla="*/ 0 w 1551923"/>
              <a:gd name="connsiteY1" fmla="*/ 546100 h 1511300"/>
              <a:gd name="connsiteX2" fmla="*/ 25400 w 1551923"/>
              <a:gd name="connsiteY2" fmla="*/ 698500 h 1511300"/>
              <a:gd name="connsiteX3" fmla="*/ 50800 w 1551923"/>
              <a:gd name="connsiteY3" fmla="*/ 736600 h 1511300"/>
              <a:gd name="connsiteX4" fmla="*/ 88900 w 1551923"/>
              <a:gd name="connsiteY4" fmla="*/ 762000 h 1511300"/>
              <a:gd name="connsiteX5" fmla="*/ 165100 w 1551923"/>
              <a:gd name="connsiteY5" fmla="*/ 787400 h 1511300"/>
              <a:gd name="connsiteX6" fmla="*/ 317500 w 1551923"/>
              <a:gd name="connsiteY6" fmla="*/ 774700 h 1511300"/>
              <a:gd name="connsiteX7" fmla="*/ 355600 w 1551923"/>
              <a:gd name="connsiteY7" fmla="*/ 762000 h 1511300"/>
              <a:gd name="connsiteX8" fmla="*/ 381000 w 1551923"/>
              <a:gd name="connsiteY8" fmla="*/ 723900 h 1511300"/>
              <a:gd name="connsiteX9" fmla="*/ 419100 w 1551923"/>
              <a:gd name="connsiteY9" fmla="*/ 711200 h 1511300"/>
              <a:gd name="connsiteX10" fmla="*/ 495300 w 1551923"/>
              <a:gd name="connsiteY10" fmla="*/ 673100 h 1511300"/>
              <a:gd name="connsiteX11" fmla="*/ 533400 w 1551923"/>
              <a:gd name="connsiteY11" fmla="*/ 711200 h 1511300"/>
              <a:gd name="connsiteX12" fmla="*/ 495300 w 1551923"/>
              <a:gd name="connsiteY12" fmla="*/ 977900 h 1511300"/>
              <a:gd name="connsiteX13" fmla="*/ 457200 w 1551923"/>
              <a:gd name="connsiteY13" fmla="*/ 1092200 h 1511300"/>
              <a:gd name="connsiteX14" fmla="*/ 444500 w 1551923"/>
              <a:gd name="connsiteY14" fmla="*/ 1130300 h 1511300"/>
              <a:gd name="connsiteX15" fmla="*/ 457200 w 1551923"/>
              <a:gd name="connsiteY15" fmla="*/ 1447800 h 1511300"/>
              <a:gd name="connsiteX16" fmla="*/ 469900 w 1551923"/>
              <a:gd name="connsiteY16" fmla="*/ 1485900 h 1511300"/>
              <a:gd name="connsiteX17" fmla="*/ 508000 w 1551923"/>
              <a:gd name="connsiteY17" fmla="*/ 1511300 h 1511300"/>
              <a:gd name="connsiteX18" fmla="*/ 660400 w 1551923"/>
              <a:gd name="connsiteY18" fmla="*/ 1498600 h 1511300"/>
              <a:gd name="connsiteX19" fmla="*/ 711200 w 1551923"/>
              <a:gd name="connsiteY19" fmla="*/ 1435100 h 1511300"/>
              <a:gd name="connsiteX20" fmla="*/ 736600 w 1551923"/>
              <a:gd name="connsiteY20" fmla="*/ 1397000 h 1511300"/>
              <a:gd name="connsiteX21" fmla="*/ 762000 w 1551923"/>
              <a:gd name="connsiteY21" fmla="*/ 1295400 h 1511300"/>
              <a:gd name="connsiteX22" fmla="*/ 787400 w 1551923"/>
              <a:gd name="connsiteY22" fmla="*/ 1219200 h 1511300"/>
              <a:gd name="connsiteX23" fmla="*/ 800100 w 1551923"/>
              <a:gd name="connsiteY23" fmla="*/ 1181100 h 1511300"/>
              <a:gd name="connsiteX24" fmla="*/ 812800 w 1551923"/>
              <a:gd name="connsiteY24" fmla="*/ 1130300 h 1511300"/>
              <a:gd name="connsiteX25" fmla="*/ 838200 w 1551923"/>
              <a:gd name="connsiteY25" fmla="*/ 863600 h 1511300"/>
              <a:gd name="connsiteX26" fmla="*/ 876300 w 1551923"/>
              <a:gd name="connsiteY26" fmla="*/ 876300 h 1511300"/>
              <a:gd name="connsiteX27" fmla="*/ 901700 w 1551923"/>
              <a:gd name="connsiteY27" fmla="*/ 914400 h 1511300"/>
              <a:gd name="connsiteX28" fmla="*/ 939800 w 1551923"/>
              <a:gd name="connsiteY28" fmla="*/ 952500 h 1511300"/>
              <a:gd name="connsiteX29" fmla="*/ 965200 w 1551923"/>
              <a:gd name="connsiteY29" fmla="*/ 1003300 h 1511300"/>
              <a:gd name="connsiteX30" fmla="*/ 1003300 w 1551923"/>
              <a:gd name="connsiteY30" fmla="*/ 1041400 h 1511300"/>
              <a:gd name="connsiteX31" fmla="*/ 1028700 w 1551923"/>
              <a:gd name="connsiteY31" fmla="*/ 1079500 h 1511300"/>
              <a:gd name="connsiteX32" fmla="*/ 1066800 w 1551923"/>
              <a:gd name="connsiteY32" fmla="*/ 1104900 h 1511300"/>
              <a:gd name="connsiteX33" fmla="*/ 1143000 w 1551923"/>
              <a:gd name="connsiteY33" fmla="*/ 1130300 h 1511300"/>
              <a:gd name="connsiteX34" fmla="*/ 1422400 w 1551923"/>
              <a:gd name="connsiteY34" fmla="*/ 1117600 h 1511300"/>
              <a:gd name="connsiteX35" fmla="*/ 1460500 w 1551923"/>
              <a:gd name="connsiteY35" fmla="*/ 1104900 h 1511300"/>
              <a:gd name="connsiteX36" fmla="*/ 1498600 w 1551923"/>
              <a:gd name="connsiteY36" fmla="*/ 1079500 h 1511300"/>
              <a:gd name="connsiteX37" fmla="*/ 1536700 w 1551923"/>
              <a:gd name="connsiteY37" fmla="*/ 1003300 h 1511300"/>
              <a:gd name="connsiteX38" fmla="*/ 1549400 w 1551923"/>
              <a:gd name="connsiteY38" fmla="*/ 965200 h 1511300"/>
              <a:gd name="connsiteX39" fmla="*/ 1524000 w 1551923"/>
              <a:gd name="connsiteY39" fmla="*/ 838200 h 1511300"/>
              <a:gd name="connsiteX40" fmla="*/ 1498600 w 1551923"/>
              <a:gd name="connsiteY40" fmla="*/ 800100 h 1511300"/>
              <a:gd name="connsiteX41" fmla="*/ 1511300 w 1551923"/>
              <a:gd name="connsiteY41" fmla="*/ 673100 h 1511300"/>
              <a:gd name="connsiteX42" fmla="*/ 1536700 w 1551923"/>
              <a:gd name="connsiteY42" fmla="*/ 596900 h 1511300"/>
              <a:gd name="connsiteX43" fmla="*/ 1536700 w 1551923"/>
              <a:gd name="connsiteY43" fmla="*/ 304800 h 1511300"/>
              <a:gd name="connsiteX44" fmla="*/ 1498600 w 1551923"/>
              <a:gd name="connsiteY44" fmla="*/ 228600 h 1511300"/>
              <a:gd name="connsiteX45" fmla="*/ 1460500 w 1551923"/>
              <a:gd name="connsiteY45" fmla="*/ 203200 h 1511300"/>
              <a:gd name="connsiteX46" fmla="*/ 1435100 w 1551923"/>
              <a:gd name="connsiteY46" fmla="*/ 165100 h 1511300"/>
              <a:gd name="connsiteX47" fmla="*/ 1397000 w 1551923"/>
              <a:gd name="connsiteY47" fmla="*/ 139700 h 1511300"/>
              <a:gd name="connsiteX48" fmla="*/ 1346200 w 1551923"/>
              <a:gd name="connsiteY48" fmla="*/ 88900 h 1511300"/>
              <a:gd name="connsiteX49" fmla="*/ 1308100 w 1551923"/>
              <a:gd name="connsiteY49" fmla="*/ 50800 h 1511300"/>
              <a:gd name="connsiteX50" fmla="*/ 1257300 w 1551923"/>
              <a:gd name="connsiteY50" fmla="*/ 38100 h 1511300"/>
              <a:gd name="connsiteX51" fmla="*/ 1168400 w 1551923"/>
              <a:gd name="connsiteY51" fmla="*/ 12700 h 1511300"/>
              <a:gd name="connsiteX52" fmla="*/ 1079500 w 1551923"/>
              <a:gd name="connsiteY52" fmla="*/ 0 h 1511300"/>
              <a:gd name="connsiteX53" fmla="*/ 876300 w 1551923"/>
              <a:gd name="connsiteY53" fmla="*/ 12700 h 1511300"/>
              <a:gd name="connsiteX54" fmla="*/ 787400 w 1551923"/>
              <a:gd name="connsiteY54" fmla="*/ 38100 h 1511300"/>
              <a:gd name="connsiteX55" fmla="*/ 723900 w 1551923"/>
              <a:gd name="connsiteY55" fmla="*/ 50800 h 1511300"/>
              <a:gd name="connsiteX56" fmla="*/ 647700 w 1551923"/>
              <a:gd name="connsiteY56" fmla="*/ 76200 h 1511300"/>
              <a:gd name="connsiteX57" fmla="*/ 609600 w 1551923"/>
              <a:gd name="connsiteY57" fmla="*/ 114300 h 1511300"/>
              <a:gd name="connsiteX58" fmla="*/ 533400 w 1551923"/>
              <a:gd name="connsiteY58" fmla="*/ 165100 h 1511300"/>
              <a:gd name="connsiteX59" fmla="*/ 431800 w 1551923"/>
              <a:gd name="connsiteY59" fmla="*/ 266700 h 1511300"/>
              <a:gd name="connsiteX60" fmla="*/ 419100 w 1551923"/>
              <a:gd name="connsiteY60" fmla="*/ 304800 h 1511300"/>
              <a:gd name="connsiteX61" fmla="*/ 342900 w 1551923"/>
              <a:gd name="connsiteY61" fmla="*/ 342900 h 1511300"/>
              <a:gd name="connsiteX62" fmla="*/ 254000 w 1551923"/>
              <a:gd name="connsiteY62" fmla="*/ 381000 h 1511300"/>
              <a:gd name="connsiteX63" fmla="*/ 165100 w 1551923"/>
              <a:gd name="connsiteY63" fmla="*/ 368300 h 1511300"/>
              <a:gd name="connsiteX64" fmla="*/ 50800 w 1551923"/>
              <a:gd name="connsiteY64" fmla="*/ 393700 h 1511300"/>
              <a:gd name="connsiteX65" fmla="*/ 30956 w 1551923"/>
              <a:gd name="connsiteY65" fmla="*/ 439738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551923" h="1511300">
                <a:moveTo>
                  <a:pt x="25400" y="444500"/>
                </a:moveTo>
                <a:cubicBezTo>
                  <a:pt x="10075" y="521127"/>
                  <a:pt x="19526" y="487522"/>
                  <a:pt x="0" y="546100"/>
                </a:cubicBezTo>
                <a:cubicBezTo>
                  <a:pt x="4024" y="582316"/>
                  <a:pt x="4124" y="655947"/>
                  <a:pt x="25400" y="698500"/>
                </a:cubicBezTo>
                <a:cubicBezTo>
                  <a:pt x="32226" y="712152"/>
                  <a:pt x="40007" y="725807"/>
                  <a:pt x="50800" y="736600"/>
                </a:cubicBezTo>
                <a:cubicBezTo>
                  <a:pt x="61593" y="747393"/>
                  <a:pt x="74952" y="755801"/>
                  <a:pt x="88900" y="762000"/>
                </a:cubicBezTo>
                <a:cubicBezTo>
                  <a:pt x="113366" y="772874"/>
                  <a:pt x="165100" y="787400"/>
                  <a:pt x="165100" y="787400"/>
                </a:cubicBezTo>
                <a:cubicBezTo>
                  <a:pt x="215900" y="783167"/>
                  <a:pt x="266971" y="781437"/>
                  <a:pt x="317500" y="774700"/>
                </a:cubicBezTo>
                <a:cubicBezTo>
                  <a:pt x="330770" y="772931"/>
                  <a:pt x="345147" y="770363"/>
                  <a:pt x="355600" y="762000"/>
                </a:cubicBezTo>
                <a:cubicBezTo>
                  <a:pt x="367519" y="752465"/>
                  <a:pt x="369081" y="733435"/>
                  <a:pt x="381000" y="723900"/>
                </a:cubicBezTo>
                <a:cubicBezTo>
                  <a:pt x="391453" y="715537"/>
                  <a:pt x="407126" y="717187"/>
                  <a:pt x="419100" y="711200"/>
                </a:cubicBezTo>
                <a:cubicBezTo>
                  <a:pt x="517577" y="661961"/>
                  <a:pt x="399535" y="705022"/>
                  <a:pt x="495300" y="673100"/>
                </a:cubicBezTo>
                <a:cubicBezTo>
                  <a:pt x="508000" y="685800"/>
                  <a:pt x="531417" y="693349"/>
                  <a:pt x="533400" y="711200"/>
                </a:cubicBezTo>
                <a:cubicBezTo>
                  <a:pt x="547881" y="841529"/>
                  <a:pt x="528641" y="877878"/>
                  <a:pt x="495300" y="977900"/>
                </a:cubicBezTo>
                <a:lnTo>
                  <a:pt x="457200" y="1092200"/>
                </a:lnTo>
                <a:lnTo>
                  <a:pt x="444500" y="1130300"/>
                </a:lnTo>
                <a:cubicBezTo>
                  <a:pt x="448733" y="1236133"/>
                  <a:pt x="449654" y="1342151"/>
                  <a:pt x="457200" y="1447800"/>
                </a:cubicBezTo>
                <a:cubicBezTo>
                  <a:pt x="458154" y="1461153"/>
                  <a:pt x="461537" y="1475447"/>
                  <a:pt x="469900" y="1485900"/>
                </a:cubicBezTo>
                <a:cubicBezTo>
                  <a:pt x="479435" y="1497819"/>
                  <a:pt x="495300" y="1502833"/>
                  <a:pt x="508000" y="1511300"/>
                </a:cubicBezTo>
                <a:cubicBezTo>
                  <a:pt x="558800" y="1507067"/>
                  <a:pt x="610414" y="1508597"/>
                  <a:pt x="660400" y="1498600"/>
                </a:cubicBezTo>
                <a:cubicBezTo>
                  <a:pt x="707975" y="1489085"/>
                  <a:pt x="695132" y="1467235"/>
                  <a:pt x="711200" y="1435100"/>
                </a:cubicBezTo>
                <a:cubicBezTo>
                  <a:pt x="718026" y="1421448"/>
                  <a:pt x="729774" y="1410652"/>
                  <a:pt x="736600" y="1397000"/>
                </a:cubicBezTo>
                <a:cubicBezTo>
                  <a:pt x="752014" y="1366172"/>
                  <a:pt x="753305" y="1327281"/>
                  <a:pt x="762000" y="1295400"/>
                </a:cubicBezTo>
                <a:cubicBezTo>
                  <a:pt x="769045" y="1269569"/>
                  <a:pt x="778933" y="1244600"/>
                  <a:pt x="787400" y="1219200"/>
                </a:cubicBezTo>
                <a:cubicBezTo>
                  <a:pt x="791633" y="1206500"/>
                  <a:pt x="796853" y="1194087"/>
                  <a:pt x="800100" y="1181100"/>
                </a:cubicBezTo>
                <a:lnTo>
                  <a:pt x="812800" y="1130300"/>
                </a:lnTo>
                <a:cubicBezTo>
                  <a:pt x="819150" y="1077383"/>
                  <a:pt x="827617" y="905933"/>
                  <a:pt x="838200" y="863600"/>
                </a:cubicBezTo>
                <a:cubicBezTo>
                  <a:pt x="847666" y="873066"/>
                  <a:pt x="863600" y="872067"/>
                  <a:pt x="876300" y="876300"/>
                </a:cubicBezTo>
                <a:cubicBezTo>
                  <a:pt x="884767" y="889000"/>
                  <a:pt x="891929" y="902674"/>
                  <a:pt x="901700" y="914400"/>
                </a:cubicBezTo>
                <a:cubicBezTo>
                  <a:pt x="913198" y="928198"/>
                  <a:pt x="929361" y="937885"/>
                  <a:pt x="939800" y="952500"/>
                </a:cubicBezTo>
                <a:cubicBezTo>
                  <a:pt x="950804" y="967906"/>
                  <a:pt x="954196" y="987894"/>
                  <a:pt x="965200" y="1003300"/>
                </a:cubicBezTo>
                <a:cubicBezTo>
                  <a:pt x="975639" y="1017915"/>
                  <a:pt x="991802" y="1027602"/>
                  <a:pt x="1003300" y="1041400"/>
                </a:cubicBezTo>
                <a:cubicBezTo>
                  <a:pt x="1013071" y="1053126"/>
                  <a:pt x="1017907" y="1068707"/>
                  <a:pt x="1028700" y="1079500"/>
                </a:cubicBezTo>
                <a:cubicBezTo>
                  <a:pt x="1039493" y="1090293"/>
                  <a:pt x="1052852" y="1098701"/>
                  <a:pt x="1066800" y="1104900"/>
                </a:cubicBezTo>
                <a:cubicBezTo>
                  <a:pt x="1091266" y="1115774"/>
                  <a:pt x="1143000" y="1130300"/>
                  <a:pt x="1143000" y="1130300"/>
                </a:cubicBezTo>
                <a:cubicBezTo>
                  <a:pt x="1236133" y="1126067"/>
                  <a:pt x="1329467" y="1125035"/>
                  <a:pt x="1422400" y="1117600"/>
                </a:cubicBezTo>
                <a:cubicBezTo>
                  <a:pt x="1435744" y="1116532"/>
                  <a:pt x="1448526" y="1110887"/>
                  <a:pt x="1460500" y="1104900"/>
                </a:cubicBezTo>
                <a:cubicBezTo>
                  <a:pt x="1474152" y="1098074"/>
                  <a:pt x="1485900" y="1087967"/>
                  <a:pt x="1498600" y="1079500"/>
                </a:cubicBezTo>
                <a:cubicBezTo>
                  <a:pt x="1530522" y="983735"/>
                  <a:pt x="1487461" y="1101777"/>
                  <a:pt x="1536700" y="1003300"/>
                </a:cubicBezTo>
                <a:cubicBezTo>
                  <a:pt x="1542687" y="991326"/>
                  <a:pt x="1545167" y="977900"/>
                  <a:pt x="1549400" y="965200"/>
                </a:cubicBezTo>
                <a:cubicBezTo>
                  <a:pt x="1544720" y="932438"/>
                  <a:pt x="1541733" y="873666"/>
                  <a:pt x="1524000" y="838200"/>
                </a:cubicBezTo>
                <a:cubicBezTo>
                  <a:pt x="1517174" y="824548"/>
                  <a:pt x="1507067" y="812800"/>
                  <a:pt x="1498600" y="800100"/>
                </a:cubicBezTo>
                <a:cubicBezTo>
                  <a:pt x="1502833" y="757767"/>
                  <a:pt x="1503460" y="714916"/>
                  <a:pt x="1511300" y="673100"/>
                </a:cubicBezTo>
                <a:cubicBezTo>
                  <a:pt x="1516234" y="646785"/>
                  <a:pt x="1536700" y="596900"/>
                  <a:pt x="1536700" y="596900"/>
                </a:cubicBezTo>
                <a:cubicBezTo>
                  <a:pt x="1546151" y="426780"/>
                  <a:pt x="1565625" y="420499"/>
                  <a:pt x="1536700" y="304800"/>
                </a:cubicBezTo>
                <a:cubicBezTo>
                  <a:pt x="1529814" y="277255"/>
                  <a:pt x="1519294" y="249294"/>
                  <a:pt x="1498600" y="228600"/>
                </a:cubicBezTo>
                <a:cubicBezTo>
                  <a:pt x="1487807" y="217807"/>
                  <a:pt x="1473200" y="211667"/>
                  <a:pt x="1460500" y="203200"/>
                </a:cubicBezTo>
                <a:cubicBezTo>
                  <a:pt x="1452033" y="190500"/>
                  <a:pt x="1445893" y="175893"/>
                  <a:pt x="1435100" y="165100"/>
                </a:cubicBezTo>
                <a:cubicBezTo>
                  <a:pt x="1424307" y="154307"/>
                  <a:pt x="1406535" y="151619"/>
                  <a:pt x="1397000" y="139700"/>
                </a:cubicBezTo>
                <a:cubicBezTo>
                  <a:pt x="1347739" y="78124"/>
                  <a:pt x="1429327" y="116609"/>
                  <a:pt x="1346200" y="88900"/>
                </a:cubicBezTo>
                <a:cubicBezTo>
                  <a:pt x="1333500" y="76200"/>
                  <a:pt x="1323694" y="59711"/>
                  <a:pt x="1308100" y="50800"/>
                </a:cubicBezTo>
                <a:cubicBezTo>
                  <a:pt x="1292945" y="42140"/>
                  <a:pt x="1274083" y="42895"/>
                  <a:pt x="1257300" y="38100"/>
                </a:cubicBezTo>
                <a:cubicBezTo>
                  <a:pt x="1209695" y="24498"/>
                  <a:pt x="1222991" y="22626"/>
                  <a:pt x="1168400" y="12700"/>
                </a:cubicBezTo>
                <a:cubicBezTo>
                  <a:pt x="1138949" y="7345"/>
                  <a:pt x="1109133" y="4233"/>
                  <a:pt x="1079500" y="0"/>
                </a:cubicBezTo>
                <a:cubicBezTo>
                  <a:pt x="1011767" y="4233"/>
                  <a:pt x="943829" y="5947"/>
                  <a:pt x="876300" y="12700"/>
                </a:cubicBezTo>
                <a:cubicBezTo>
                  <a:pt x="836708" y="16659"/>
                  <a:pt x="823502" y="29074"/>
                  <a:pt x="787400" y="38100"/>
                </a:cubicBezTo>
                <a:cubicBezTo>
                  <a:pt x="766459" y="43335"/>
                  <a:pt x="744725" y="45120"/>
                  <a:pt x="723900" y="50800"/>
                </a:cubicBezTo>
                <a:cubicBezTo>
                  <a:pt x="698069" y="57845"/>
                  <a:pt x="647700" y="76200"/>
                  <a:pt x="647700" y="76200"/>
                </a:cubicBezTo>
                <a:cubicBezTo>
                  <a:pt x="635000" y="88900"/>
                  <a:pt x="623777" y="103273"/>
                  <a:pt x="609600" y="114300"/>
                </a:cubicBezTo>
                <a:cubicBezTo>
                  <a:pt x="585503" y="133042"/>
                  <a:pt x="533400" y="165100"/>
                  <a:pt x="533400" y="165100"/>
                </a:cubicBezTo>
                <a:cubicBezTo>
                  <a:pt x="472098" y="257052"/>
                  <a:pt x="509904" y="227648"/>
                  <a:pt x="431800" y="266700"/>
                </a:cubicBezTo>
                <a:cubicBezTo>
                  <a:pt x="427567" y="279400"/>
                  <a:pt x="427463" y="294347"/>
                  <a:pt x="419100" y="304800"/>
                </a:cubicBezTo>
                <a:cubicBezTo>
                  <a:pt x="394836" y="335130"/>
                  <a:pt x="373576" y="327562"/>
                  <a:pt x="342900" y="342900"/>
                </a:cubicBezTo>
                <a:cubicBezTo>
                  <a:pt x="255195" y="386753"/>
                  <a:pt x="359726" y="354569"/>
                  <a:pt x="254000" y="381000"/>
                </a:cubicBezTo>
                <a:cubicBezTo>
                  <a:pt x="224367" y="376767"/>
                  <a:pt x="198967" y="366183"/>
                  <a:pt x="165100" y="368300"/>
                </a:cubicBezTo>
                <a:cubicBezTo>
                  <a:pt x="131233" y="370417"/>
                  <a:pt x="73157" y="381794"/>
                  <a:pt x="50800" y="393700"/>
                </a:cubicBezTo>
                <a:cubicBezTo>
                  <a:pt x="28443" y="405606"/>
                  <a:pt x="33602" y="421217"/>
                  <a:pt x="30956" y="439738"/>
                </a:cubicBezTo>
              </a:path>
            </a:pathLst>
          </a:custGeom>
          <a:solidFill>
            <a:srgbClr val="FFF2CC">
              <a:alpha val="34902"/>
            </a:srgbClr>
          </a:solidFill>
          <a:ln w="38100">
            <a:solidFill>
              <a:srgbClr val="E31A1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2" name="Freeform: Shape 31">
            <a:extLst>
              <a:ext uri="{FF2B5EF4-FFF2-40B4-BE49-F238E27FC236}">
                <a16:creationId xmlns:a16="http://schemas.microsoft.com/office/drawing/2014/main" xmlns="" id="{CC637130-F588-4EFB-9587-4A6DBCF16D66}"/>
              </a:ext>
            </a:extLst>
          </p:cNvPr>
          <p:cNvSpPr/>
          <p:nvPr/>
        </p:nvSpPr>
        <p:spPr>
          <a:xfrm>
            <a:off x="4998019" y="3162300"/>
            <a:ext cx="1539941" cy="1615440"/>
          </a:xfrm>
          <a:custGeom>
            <a:avLst/>
            <a:gdLst>
              <a:gd name="connsiteX0" fmla="*/ 84521 w 1539941"/>
              <a:gd name="connsiteY0" fmla="*/ 45720 h 1615440"/>
              <a:gd name="connsiteX1" fmla="*/ 8321 w 1539941"/>
              <a:gd name="connsiteY1" fmla="*/ 152400 h 1615440"/>
              <a:gd name="connsiteX2" fmla="*/ 701 w 1539941"/>
              <a:gd name="connsiteY2" fmla="*/ 175260 h 1615440"/>
              <a:gd name="connsiteX3" fmla="*/ 8321 w 1539941"/>
              <a:gd name="connsiteY3" fmla="*/ 236220 h 1615440"/>
              <a:gd name="connsiteX4" fmla="*/ 54041 w 1539941"/>
              <a:gd name="connsiteY4" fmla="*/ 251460 h 1615440"/>
              <a:gd name="connsiteX5" fmla="*/ 99761 w 1539941"/>
              <a:gd name="connsiteY5" fmla="*/ 266700 h 1615440"/>
              <a:gd name="connsiteX6" fmla="*/ 122621 w 1539941"/>
              <a:gd name="connsiteY6" fmla="*/ 274320 h 1615440"/>
              <a:gd name="connsiteX7" fmla="*/ 145481 w 1539941"/>
              <a:gd name="connsiteY7" fmla="*/ 281940 h 1615440"/>
              <a:gd name="connsiteX8" fmla="*/ 168341 w 1539941"/>
              <a:gd name="connsiteY8" fmla="*/ 297180 h 1615440"/>
              <a:gd name="connsiteX9" fmla="*/ 214061 w 1539941"/>
              <a:gd name="connsiteY9" fmla="*/ 312420 h 1615440"/>
              <a:gd name="connsiteX10" fmla="*/ 236921 w 1539941"/>
              <a:gd name="connsiteY10" fmla="*/ 327660 h 1615440"/>
              <a:gd name="connsiteX11" fmla="*/ 282641 w 1539941"/>
              <a:gd name="connsiteY11" fmla="*/ 365760 h 1615440"/>
              <a:gd name="connsiteX12" fmla="*/ 313121 w 1539941"/>
              <a:gd name="connsiteY12" fmla="*/ 411480 h 1615440"/>
              <a:gd name="connsiteX13" fmla="*/ 328361 w 1539941"/>
              <a:gd name="connsiteY13" fmla="*/ 434340 h 1615440"/>
              <a:gd name="connsiteX14" fmla="*/ 358841 w 1539941"/>
              <a:gd name="connsiteY14" fmla="*/ 502920 h 1615440"/>
              <a:gd name="connsiteX15" fmla="*/ 381701 w 1539941"/>
              <a:gd name="connsiteY15" fmla="*/ 579120 h 1615440"/>
              <a:gd name="connsiteX16" fmla="*/ 389321 w 1539941"/>
              <a:gd name="connsiteY16" fmla="*/ 601980 h 1615440"/>
              <a:gd name="connsiteX17" fmla="*/ 396941 w 1539941"/>
              <a:gd name="connsiteY17" fmla="*/ 647700 h 1615440"/>
              <a:gd name="connsiteX18" fmla="*/ 389321 w 1539941"/>
              <a:gd name="connsiteY18" fmla="*/ 1203960 h 1615440"/>
              <a:gd name="connsiteX19" fmla="*/ 381701 w 1539941"/>
              <a:gd name="connsiteY19" fmla="*/ 1226820 h 1615440"/>
              <a:gd name="connsiteX20" fmla="*/ 366461 w 1539941"/>
              <a:gd name="connsiteY20" fmla="*/ 1303020 h 1615440"/>
              <a:gd name="connsiteX21" fmla="*/ 358841 w 1539941"/>
              <a:gd name="connsiteY21" fmla="*/ 1325880 h 1615440"/>
              <a:gd name="connsiteX22" fmla="*/ 343601 w 1539941"/>
              <a:gd name="connsiteY22" fmla="*/ 1379220 h 1615440"/>
              <a:gd name="connsiteX23" fmla="*/ 320741 w 1539941"/>
              <a:gd name="connsiteY23" fmla="*/ 1394460 h 1615440"/>
              <a:gd name="connsiteX24" fmla="*/ 305501 w 1539941"/>
              <a:gd name="connsiteY24" fmla="*/ 1417320 h 1615440"/>
              <a:gd name="connsiteX25" fmla="*/ 259781 w 1539941"/>
              <a:gd name="connsiteY25" fmla="*/ 1447800 h 1615440"/>
              <a:gd name="connsiteX26" fmla="*/ 252161 w 1539941"/>
              <a:gd name="connsiteY26" fmla="*/ 1470660 h 1615440"/>
              <a:gd name="connsiteX27" fmla="*/ 290261 w 1539941"/>
              <a:gd name="connsiteY27" fmla="*/ 1508760 h 1615440"/>
              <a:gd name="connsiteX28" fmla="*/ 335981 w 1539941"/>
              <a:gd name="connsiteY28" fmla="*/ 1524000 h 1615440"/>
              <a:gd name="connsiteX29" fmla="*/ 389321 w 1539941"/>
              <a:gd name="connsiteY29" fmla="*/ 1539240 h 1615440"/>
              <a:gd name="connsiteX30" fmla="*/ 739841 w 1539941"/>
              <a:gd name="connsiteY30" fmla="*/ 1554480 h 1615440"/>
              <a:gd name="connsiteX31" fmla="*/ 793181 w 1539941"/>
              <a:gd name="connsiteY31" fmla="*/ 1562100 h 1615440"/>
              <a:gd name="connsiteX32" fmla="*/ 861761 w 1539941"/>
              <a:gd name="connsiteY32" fmla="*/ 1569720 h 1615440"/>
              <a:gd name="connsiteX33" fmla="*/ 922721 w 1539941"/>
              <a:gd name="connsiteY33" fmla="*/ 1592580 h 1615440"/>
              <a:gd name="connsiteX34" fmla="*/ 998921 w 1539941"/>
              <a:gd name="connsiteY34" fmla="*/ 1607820 h 1615440"/>
              <a:gd name="connsiteX35" fmla="*/ 1029401 w 1539941"/>
              <a:gd name="connsiteY35" fmla="*/ 1615440 h 1615440"/>
              <a:gd name="connsiteX36" fmla="*/ 1113221 w 1539941"/>
              <a:gd name="connsiteY36" fmla="*/ 1607820 h 1615440"/>
              <a:gd name="connsiteX37" fmla="*/ 1166561 w 1539941"/>
              <a:gd name="connsiteY37" fmla="*/ 1592580 h 1615440"/>
              <a:gd name="connsiteX38" fmla="*/ 1181801 w 1539941"/>
              <a:gd name="connsiteY38" fmla="*/ 1569720 h 1615440"/>
              <a:gd name="connsiteX39" fmla="*/ 1204661 w 1539941"/>
              <a:gd name="connsiteY39" fmla="*/ 1554480 h 1615440"/>
              <a:gd name="connsiteX40" fmla="*/ 1280861 w 1539941"/>
              <a:gd name="connsiteY40" fmla="*/ 1531620 h 1615440"/>
              <a:gd name="connsiteX41" fmla="*/ 1303721 w 1539941"/>
              <a:gd name="connsiteY41" fmla="*/ 1516380 h 1615440"/>
              <a:gd name="connsiteX42" fmla="*/ 1318961 w 1539941"/>
              <a:gd name="connsiteY42" fmla="*/ 1493520 h 1615440"/>
              <a:gd name="connsiteX43" fmla="*/ 1341821 w 1539941"/>
              <a:gd name="connsiteY43" fmla="*/ 1485900 h 1615440"/>
              <a:gd name="connsiteX44" fmla="*/ 1357061 w 1539941"/>
              <a:gd name="connsiteY44" fmla="*/ 1463040 h 1615440"/>
              <a:gd name="connsiteX45" fmla="*/ 1402781 w 1539941"/>
              <a:gd name="connsiteY45" fmla="*/ 1424940 h 1615440"/>
              <a:gd name="connsiteX46" fmla="*/ 1433261 w 1539941"/>
              <a:gd name="connsiteY46" fmla="*/ 1379220 h 1615440"/>
              <a:gd name="connsiteX47" fmla="*/ 1486601 w 1539941"/>
              <a:gd name="connsiteY47" fmla="*/ 1310640 h 1615440"/>
              <a:gd name="connsiteX48" fmla="*/ 1509461 w 1539941"/>
              <a:gd name="connsiteY48" fmla="*/ 1264920 h 1615440"/>
              <a:gd name="connsiteX49" fmla="*/ 1517081 w 1539941"/>
              <a:gd name="connsiteY49" fmla="*/ 1226820 h 1615440"/>
              <a:gd name="connsiteX50" fmla="*/ 1524701 w 1539941"/>
              <a:gd name="connsiteY50" fmla="*/ 1203960 h 1615440"/>
              <a:gd name="connsiteX51" fmla="*/ 1539941 w 1539941"/>
              <a:gd name="connsiteY51" fmla="*/ 1074420 h 1615440"/>
              <a:gd name="connsiteX52" fmla="*/ 1524701 w 1539941"/>
              <a:gd name="connsiteY52" fmla="*/ 754380 h 1615440"/>
              <a:gd name="connsiteX53" fmla="*/ 1501841 w 1539941"/>
              <a:gd name="connsiteY53" fmla="*/ 701040 h 1615440"/>
              <a:gd name="connsiteX54" fmla="*/ 1494221 w 1539941"/>
              <a:gd name="connsiteY54" fmla="*/ 670560 h 1615440"/>
              <a:gd name="connsiteX55" fmla="*/ 1478981 w 1539941"/>
              <a:gd name="connsiteY55" fmla="*/ 624840 h 1615440"/>
              <a:gd name="connsiteX56" fmla="*/ 1471361 w 1539941"/>
              <a:gd name="connsiteY56" fmla="*/ 601980 h 1615440"/>
              <a:gd name="connsiteX57" fmla="*/ 1425641 w 1539941"/>
              <a:gd name="connsiteY57" fmla="*/ 563880 h 1615440"/>
              <a:gd name="connsiteX58" fmla="*/ 1418021 w 1539941"/>
              <a:gd name="connsiteY58" fmla="*/ 541020 h 1615440"/>
              <a:gd name="connsiteX59" fmla="*/ 1395161 w 1539941"/>
              <a:gd name="connsiteY59" fmla="*/ 525780 h 1615440"/>
              <a:gd name="connsiteX60" fmla="*/ 1402781 w 1539941"/>
              <a:gd name="connsiteY60" fmla="*/ 403860 h 1615440"/>
              <a:gd name="connsiteX61" fmla="*/ 1395161 w 1539941"/>
              <a:gd name="connsiteY61" fmla="*/ 335280 h 1615440"/>
              <a:gd name="connsiteX62" fmla="*/ 1387541 w 1539941"/>
              <a:gd name="connsiteY62" fmla="*/ 312420 h 1615440"/>
              <a:gd name="connsiteX63" fmla="*/ 1364681 w 1539941"/>
              <a:gd name="connsiteY63" fmla="*/ 289560 h 1615440"/>
              <a:gd name="connsiteX64" fmla="*/ 1349441 w 1539941"/>
              <a:gd name="connsiteY64" fmla="*/ 266700 h 1615440"/>
              <a:gd name="connsiteX65" fmla="*/ 1303721 w 1539941"/>
              <a:gd name="connsiteY65" fmla="*/ 236220 h 1615440"/>
              <a:gd name="connsiteX66" fmla="*/ 1288481 w 1539941"/>
              <a:gd name="connsiteY66" fmla="*/ 213360 h 1615440"/>
              <a:gd name="connsiteX67" fmla="*/ 1242761 w 1539941"/>
              <a:gd name="connsiteY67" fmla="*/ 198120 h 1615440"/>
              <a:gd name="connsiteX68" fmla="*/ 1219901 w 1539941"/>
              <a:gd name="connsiteY68" fmla="*/ 190500 h 1615440"/>
              <a:gd name="connsiteX69" fmla="*/ 1006541 w 1539941"/>
              <a:gd name="connsiteY69" fmla="*/ 175260 h 1615440"/>
              <a:gd name="connsiteX70" fmla="*/ 945581 w 1539941"/>
              <a:gd name="connsiteY70" fmla="*/ 160020 h 1615440"/>
              <a:gd name="connsiteX71" fmla="*/ 922721 w 1539941"/>
              <a:gd name="connsiteY71" fmla="*/ 137160 h 1615440"/>
              <a:gd name="connsiteX72" fmla="*/ 877001 w 1539941"/>
              <a:gd name="connsiteY72" fmla="*/ 99060 h 1615440"/>
              <a:gd name="connsiteX73" fmla="*/ 869381 w 1539941"/>
              <a:gd name="connsiteY73" fmla="*/ 76200 h 1615440"/>
              <a:gd name="connsiteX74" fmla="*/ 823661 w 1539941"/>
              <a:gd name="connsiteY74" fmla="*/ 53340 h 1615440"/>
              <a:gd name="connsiteX75" fmla="*/ 762701 w 1539941"/>
              <a:gd name="connsiteY75" fmla="*/ 30480 h 1615440"/>
              <a:gd name="connsiteX76" fmla="*/ 694121 w 1539941"/>
              <a:gd name="connsiteY76" fmla="*/ 7620 h 1615440"/>
              <a:gd name="connsiteX77" fmla="*/ 671261 w 1539941"/>
              <a:gd name="connsiteY77" fmla="*/ 0 h 1615440"/>
              <a:gd name="connsiteX78" fmla="*/ 511241 w 1539941"/>
              <a:gd name="connsiteY78" fmla="*/ 7620 h 1615440"/>
              <a:gd name="connsiteX79" fmla="*/ 427421 w 1539941"/>
              <a:gd name="connsiteY79" fmla="*/ 30480 h 1615440"/>
              <a:gd name="connsiteX80" fmla="*/ 381701 w 1539941"/>
              <a:gd name="connsiteY80" fmla="*/ 38100 h 1615440"/>
              <a:gd name="connsiteX81" fmla="*/ 259781 w 1539941"/>
              <a:gd name="connsiteY81" fmla="*/ 30480 h 1615440"/>
              <a:gd name="connsiteX82" fmla="*/ 206441 w 1539941"/>
              <a:gd name="connsiteY82" fmla="*/ 22860 h 1615440"/>
              <a:gd name="connsiteX83" fmla="*/ 84521 w 1539941"/>
              <a:gd name="connsiteY83" fmla="*/ 45720 h 1615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539941" h="1615440">
                <a:moveTo>
                  <a:pt x="84521" y="45720"/>
                </a:moveTo>
                <a:cubicBezTo>
                  <a:pt x="51501" y="67310"/>
                  <a:pt x="32061" y="115711"/>
                  <a:pt x="8321" y="152400"/>
                </a:cubicBezTo>
                <a:cubicBezTo>
                  <a:pt x="3958" y="159144"/>
                  <a:pt x="701" y="167228"/>
                  <a:pt x="701" y="175260"/>
                </a:cubicBezTo>
                <a:cubicBezTo>
                  <a:pt x="701" y="195738"/>
                  <a:pt x="-3422" y="219444"/>
                  <a:pt x="8321" y="236220"/>
                </a:cubicBezTo>
                <a:cubicBezTo>
                  <a:pt x="17533" y="249380"/>
                  <a:pt x="38801" y="246380"/>
                  <a:pt x="54041" y="251460"/>
                </a:cubicBezTo>
                <a:lnTo>
                  <a:pt x="99761" y="266700"/>
                </a:lnTo>
                <a:lnTo>
                  <a:pt x="122621" y="274320"/>
                </a:lnTo>
                <a:cubicBezTo>
                  <a:pt x="130241" y="276860"/>
                  <a:pt x="138798" y="277485"/>
                  <a:pt x="145481" y="281940"/>
                </a:cubicBezTo>
                <a:cubicBezTo>
                  <a:pt x="153101" y="287020"/>
                  <a:pt x="159972" y="293461"/>
                  <a:pt x="168341" y="297180"/>
                </a:cubicBezTo>
                <a:cubicBezTo>
                  <a:pt x="183021" y="303704"/>
                  <a:pt x="200695" y="303509"/>
                  <a:pt x="214061" y="312420"/>
                </a:cubicBezTo>
                <a:cubicBezTo>
                  <a:pt x="221681" y="317500"/>
                  <a:pt x="229886" y="321797"/>
                  <a:pt x="236921" y="327660"/>
                </a:cubicBezTo>
                <a:cubicBezTo>
                  <a:pt x="295593" y="376553"/>
                  <a:pt x="225884" y="327922"/>
                  <a:pt x="282641" y="365760"/>
                </a:cubicBezTo>
                <a:lnTo>
                  <a:pt x="313121" y="411480"/>
                </a:lnTo>
                <a:cubicBezTo>
                  <a:pt x="318201" y="419100"/>
                  <a:pt x="325465" y="425652"/>
                  <a:pt x="328361" y="434340"/>
                </a:cubicBezTo>
                <a:cubicBezTo>
                  <a:pt x="346497" y="488748"/>
                  <a:pt x="334690" y="466694"/>
                  <a:pt x="358841" y="502920"/>
                </a:cubicBezTo>
                <a:cubicBezTo>
                  <a:pt x="370357" y="548985"/>
                  <a:pt x="363149" y="523465"/>
                  <a:pt x="381701" y="579120"/>
                </a:cubicBezTo>
                <a:cubicBezTo>
                  <a:pt x="384241" y="586740"/>
                  <a:pt x="388001" y="594057"/>
                  <a:pt x="389321" y="601980"/>
                </a:cubicBezTo>
                <a:lnTo>
                  <a:pt x="396941" y="647700"/>
                </a:lnTo>
                <a:cubicBezTo>
                  <a:pt x="394401" y="833120"/>
                  <a:pt x="394199" y="1018587"/>
                  <a:pt x="389321" y="1203960"/>
                </a:cubicBezTo>
                <a:cubicBezTo>
                  <a:pt x="389110" y="1211989"/>
                  <a:pt x="383908" y="1219097"/>
                  <a:pt x="381701" y="1226820"/>
                </a:cubicBezTo>
                <a:cubicBezTo>
                  <a:pt x="366519" y="1279956"/>
                  <a:pt x="381430" y="1235658"/>
                  <a:pt x="366461" y="1303020"/>
                </a:cubicBezTo>
                <a:cubicBezTo>
                  <a:pt x="364719" y="1310861"/>
                  <a:pt x="361048" y="1318157"/>
                  <a:pt x="358841" y="1325880"/>
                </a:cubicBezTo>
                <a:cubicBezTo>
                  <a:pt x="358233" y="1328010"/>
                  <a:pt x="347661" y="1374145"/>
                  <a:pt x="343601" y="1379220"/>
                </a:cubicBezTo>
                <a:cubicBezTo>
                  <a:pt x="337880" y="1386371"/>
                  <a:pt x="328361" y="1389380"/>
                  <a:pt x="320741" y="1394460"/>
                </a:cubicBezTo>
                <a:cubicBezTo>
                  <a:pt x="315661" y="1402080"/>
                  <a:pt x="312393" y="1411289"/>
                  <a:pt x="305501" y="1417320"/>
                </a:cubicBezTo>
                <a:cubicBezTo>
                  <a:pt x="291717" y="1429381"/>
                  <a:pt x="259781" y="1447800"/>
                  <a:pt x="259781" y="1447800"/>
                </a:cubicBezTo>
                <a:cubicBezTo>
                  <a:pt x="257241" y="1455420"/>
                  <a:pt x="250841" y="1462737"/>
                  <a:pt x="252161" y="1470660"/>
                </a:cubicBezTo>
                <a:cubicBezTo>
                  <a:pt x="254803" y="1486510"/>
                  <a:pt x="277459" y="1503070"/>
                  <a:pt x="290261" y="1508760"/>
                </a:cubicBezTo>
                <a:cubicBezTo>
                  <a:pt x="304941" y="1515284"/>
                  <a:pt x="320741" y="1518920"/>
                  <a:pt x="335981" y="1524000"/>
                </a:cubicBezTo>
                <a:cubicBezTo>
                  <a:pt x="349351" y="1528457"/>
                  <a:pt x="376376" y="1538114"/>
                  <a:pt x="389321" y="1539240"/>
                </a:cubicBezTo>
                <a:cubicBezTo>
                  <a:pt x="455958" y="1545035"/>
                  <a:pt x="694094" y="1552786"/>
                  <a:pt x="739841" y="1554480"/>
                </a:cubicBezTo>
                <a:lnTo>
                  <a:pt x="793181" y="1562100"/>
                </a:lnTo>
                <a:cubicBezTo>
                  <a:pt x="816004" y="1564953"/>
                  <a:pt x="839028" y="1566223"/>
                  <a:pt x="861761" y="1569720"/>
                </a:cubicBezTo>
                <a:cubicBezTo>
                  <a:pt x="905982" y="1576523"/>
                  <a:pt x="879923" y="1576531"/>
                  <a:pt x="922721" y="1592580"/>
                </a:cubicBezTo>
                <a:cubicBezTo>
                  <a:pt x="942949" y="1600165"/>
                  <a:pt x="980109" y="1604058"/>
                  <a:pt x="998921" y="1607820"/>
                </a:cubicBezTo>
                <a:cubicBezTo>
                  <a:pt x="1009190" y="1609874"/>
                  <a:pt x="1019241" y="1612900"/>
                  <a:pt x="1029401" y="1615440"/>
                </a:cubicBezTo>
                <a:cubicBezTo>
                  <a:pt x="1057341" y="1612900"/>
                  <a:pt x="1085412" y="1611528"/>
                  <a:pt x="1113221" y="1607820"/>
                </a:cubicBezTo>
                <a:cubicBezTo>
                  <a:pt x="1129168" y="1605694"/>
                  <a:pt x="1150889" y="1597804"/>
                  <a:pt x="1166561" y="1592580"/>
                </a:cubicBezTo>
                <a:cubicBezTo>
                  <a:pt x="1171641" y="1584960"/>
                  <a:pt x="1175325" y="1576196"/>
                  <a:pt x="1181801" y="1569720"/>
                </a:cubicBezTo>
                <a:cubicBezTo>
                  <a:pt x="1188277" y="1563244"/>
                  <a:pt x="1196292" y="1558199"/>
                  <a:pt x="1204661" y="1554480"/>
                </a:cubicBezTo>
                <a:cubicBezTo>
                  <a:pt x="1228513" y="1543879"/>
                  <a:pt x="1255529" y="1537953"/>
                  <a:pt x="1280861" y="1531620"/>
                </a:cubicBezTo>
                <a:cubicBezTo>
                  <a:pt x="1288481" y="1526540"/>
                  <a:pt x="1297245" y="1522856"/>
                  <a:pt x="1303721" y="1516380"/>
                </a:cubicBezTo>
                <a:cubicBezTo>
                  <a:pt x="1310197" y="1509904"/>
                  <a:pt x="1311810" y="1499241"/>
                  <a:pt x="1318961" y="1493520"/>
                </a:cubicBezTo>
                <a:cubicBezTo>
                  <a:pt x="1325233" y="1488502"/>
                  <a:pt x="1334201" y="1488440"/>
                  <a:pt x="1341821" y="1485900"/>
                </a:cubicBezTo>
                <a:cubicBezTo>
                  <a:pt x="1346901" y="1478280"/>
                  <a:pt x="1350585" y="1469516"/>
                  <a:pt x="1357061" y="1463040"/>
                </a:cubicBezTo>
                <a:cubicBezTo>
                  <a:pt x="1401088" y="1419013"/>
                  <a:pt x="1359089" y="1481115"/>
                  <a:pt x="1402781" y="1424940"/>
                </a:cubicBezTo>
                <a:cubicBezTo>
                  <a:pt x="1414026" y="1410482"/>
                  <a:pt x="1420309" y="1392172"/>
                  <a:pt x="1433261" y="1379220"/>
                </a:cubicBezTo>
                <a:cubicBezTo>
                  <a:pt x="1452985" y="1359496"/>
                  <a:pt x="1477487" y="1337983"/>
                  <a:pt x="1486601" y="1310640"/>
                </a:cubicBezTo>
                <a:cubicBezTo>
                  <a:pt x="1497117" y="1279092"/>
                  <a:pt x="1489766" y="1294463"/>
                  <a:pt x="1509461" y="1264920"/>
                </a:cubicBezTo>
                <a:cubicBezTo>
                  <a:pt x="1512001" y="1252220"/>
                  <a:pt x="1513940" y="1239385"/>
                  <a:pt x="1517081" y="1226820"/>
                </a:cubicBezTo>
                <a:cubicBezTo>
                  <a:pt x="1519029" y="1219028"/>
                  <a:pt x="1523264" y="1211863"/>
                  <a:pt x="1524701" y="1203960"/>
                </a:cubicBezTo>
                <a:cubicBezTo>
                  <a:pt x="1527693" y="1187503"/>
                  <a:pt x="1538462" y="1087734"/>
                  <a:pt x="1539941" y="1074420"/>
                </a:cubicBezTo>
                <a:cubicBezTo>
                  <a:pt x="1538505" y="1025596"/>
                  <a:pt x="1541429" y="846383"/>
                  <a:pt x="1524701" y="754380"/>
                </a:cubicBezTo>
                <a:cubicBezTo>
                  <a:pt x="1520249" y="729892"/>
                  <a:pt x="1511113" y="725766"/>
                  <a:pt x="1501841" y="701040"/>
                </a:cubicBezTo>
                <a:cubicBezTo>
                  <a:pt x="1498164" y="691234"/>
                  <a:pt x="1497230" y="680591"/>
                  <a:pt x="1494221" y="670560"/>
                </a:cubicBezTo>
                <a:cubicBezTo>
                  <a:pt x="1489605" y="655173"/>
                  <a:pt x="1484061" y="640080"/>
                  <a:pt x="1478981" y="624840"/>
                </a:cubicBezTo>
                <a:cubicBezTo>
                  <a:pt x="1476441" y="617220"/>
                  <a:pt x="1478044" y="606435"/>
                  <a:pt x="1471361" y="601980"/>
                </a:cubicBezTo>
                <a:cubicBezTo>
                  <a:pt x="1439535" y="580762"/>
                  <a:pt x="1454977" y="593216"/>
                  <a:pt x="1425641" y="563880"/>
                </a:cubicBezTo>
                <a:cubicBezTo>
                  <a:pt x="1423101" y="556260"/>
                  <a:pt x="1423039" y="547292"/>
                  <a:pt x="1418021" y="541020"/>
                </a:cubicBezTo>
                <a:cubicBezTo>
                  <a:pt x="1412300" y="533869"/>
                  <a:pt x="1396172" y="534882"/>
                  <a:pt x="1395161" y="525780"/>
                </a:cubicBezTo>
                <a:cubicBezTo>
                  <a:pt x="1390664" y="485310"/>
                  <a:pt x="1400241" y="444500"/>
                  <a:pt x="1402781" y="403860"/>
                </a:cubicBezTo>
                <a:cubicBezTo>
                  <a:pt x="1400241" y="381000"/>
                  <a:pt x="1398942" y="357968"/>
                  <a:pt x="1395161" y="335280"/>
                </a:cubicBezTo>
                <a:cubicBezTo>
                  <a:pt x="1393841" y="327357"/>
                  <a:pt x="1391996" y="319103"/>
                  <a:pt x="1387541" y="312420"/>
                </a:cubicBezTo>
                <a:cubicBezTo>
                  <a:pt x="1381563" y="303454"/>
                  <a:pt x="1371580" y="297839"/>
                  <a:pt x="1364681" y="289560"/>
                </a:cubicBezTo>
                <a:cubicBezTo>
                  <a:pt x="1358818" y="282525"/>
                  <a:pt x="1356333" y="272731"/>
                  <a:pt x="1349441" y="266700"/>
                </a:cubicBezTo>
                <a:cubicBezTo>
                  <a:pt x="1335657" y="254639"/>
                  <a:pt x="1303721" y="236220"/>
                  <a:pt x="1303721" y="236220"/>
                </a:cubicBezTo>
                <a:cubicBezTo>
                  <a:pt x="1298641" y="228600"/>
                  <a:pt x="1296247" y="218214"/>
                  <a:pt x="1288481" y="213360"/>
                </a:cubicBezTo>
                <a:cubicBezTo>
                  <a:pt x="1274858" y="204846"/>
                  <a:pt x="1258001" y="203200"/>
                  <a:pt x="1242761" y="198120"/>
                </a:cubicBezTo>
                <a:lnTo>
                  <a:pt x="1219901" y="190500"/>
                </a:lnTo>
                <a:cubicBezTo>
                  <a:pt x="1136751" y="162783"/>
                  <a:pt x="1205067" y="183201"/>
                  <a:pt x="1006541" y="175260"/>
                </a:cubicBezTo>
                <a:cubicBezTo>
                  <a:pt x="1001045" y="174161"/>
                  <a:pt x="955623" y="166715"/>
                  <a:pt x="945581" y="160020"/>
                </a:cubicBezTo>
                <a:cubicBezTo>
                  <a:pt x="936615" y="154042"/>
                  <a:pt x="931000" y="144059"/>
                  <a:pt x="922721" y="137160"/>
                </a:cubicBezTo>
                <a:cubicBezTo>
                  <a:pt x="859068" y="84116"/>
                  <a:pt x="943787" y="165846"/>
                  <a:pt x="877001" y="99060"/>
                </a:cubicBezTo>
                <a:cubicBezTo>
                  <a:pt x="874461" y="91440"/>
                  <a:pt x="874399" y="82472"/>
                  <a:pt x="869381" y="76200"/>
                </a:cubicBezTo>
                <a:cubicBezTo>
                  <a:pt x="856647" y="60283"/>
                  <a:pt x="840466" y="60542"/>
                  <a:pt x="823661" y="53340"/>
                </a:cubicBezTo>
                <a:cubicBezTo>
                  <a:pt x="744172" y="19273"/>
                  <a:pt x="840750" y="53895"/>
                  <a:pt x="762701" y="30480"/>
                </a:cubicBezTo>
                <a:lnTo>
                  <a:pt x="694121" y="7620"/>
                </a:lnTo>
                <a:lnTo>
                  <a:pt x="671261" y="0"/>
                </a:lnTo>
                <a:cubicBezTo>
                  <a:pt x="617921" y="2540"/>
                  <a:pt x="564358" y="2125"/>
                  <a:pt x="511241" y="7620"/>
                </a:cubicBezTo>
                <a:cubicBezTo>
                  <a:pt x="423081" y="16740"/>
                  <a:pt x="477594" y="19330"/>
                  <a:pt x="427421" y="30480"/>
                </a:cubicBezTo>
                <a:cubicBezTo>
                  <a:pt x="412339" y="33832"/>
                  <a:pt x="396941" y="35560"/>
                  <a:pt x="381701" y="38100"/>
                </a:cubicBezTo>
                <a:cubicBezTo>
                  <a:pt x="341061" y="35560"/>
                  <a:pt x="300347" y="34007"/>
                  <a:pt x="259781" y="30480"/>
                </a:cubicBezTo>
                <a:cubicBezTo>
                  <a:pt x="241888" y="28924"/>
                  <a:pt x="224402" y="22860"/>
                  <a:pt x="206441" y="22860"/>
                </a:cubicBezTo>
                <a:cubicBezTo>
                  <a:pt x="117829" y="22860"/>
                  <a:pt x="117541" y="24130"/>
                  <a:pt x="84521" y="45720"/>
                </a:cubicBezTo>
                <a:close/>
              </a:path>
            </a:pathLst>
          </a:custGeom>
          <a:solidFill>
            <a:srgbClr val="FFF2CC">
              <a:alpha val="34902"/>
            </a:srgbClr>
          </a:solidFill>
          <a:ln w="38100">
            <a:solidFill>
              <a:srgbClr val="E31A1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3" name="Freeform: Shape 32">
            <a:extLst>
              <a:ext uri="{FF2B5EF4-FFF2-40B4-BE49-F238E27FC236}">
                <a16:creationId xmlns:a16="http://schemas.microsoft.com/office/drawing/2014/main" xmlns="" id="{A962B77F-7512-4D97-9A09-F40D17AE0066}"/>
              </a:ext>
            </a:extLst>
          </p:cNvPr>
          <p:cNvSpPr/>
          <p:nvPr/>
        </p:nvSpPr>
        <p:spPr>
          <a:xfrm>
            <a:off x="6248400" y="3162297"/>
            <a:ext cx="2217420" cy="1559345"/>
          </a:xfrm>
          <a:custGeom>
            <a:avLst/>
            <a:gdLst>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822960 w 2217420"/>
              <a:gd name="connsiteY71" fmla="*/ 1920240 h 1927860"/>
              <a:gd name="connsiteX72" fmla="*/ 800100 w 2217420"/>
              <a:gd name="connsiteY72" fmla="*/ 1905000 h 1927860"/>
              <a:gd name="connsiteX73" fmla="*/ 731520 w 2217420"/>
              <a:gd name="connsiteY73" fmla="*/ 1828800 h 1927860"/>
              <a:gd name="connsiteX74" fmla="*/ 716280 w 2217420"/>
              <a:gd name="connsiteY74" fmla="*/ 1805940 h 1927860"/>
              <a:gd name="connsiteX75" fmla="*/ 701040 w 2217420"/>
              <a:gd name="connsiteY75" fmla="*/ 1767840 h 1927860"/>
              <a:gd name="connsiteX76" fmla="*/ 693420 w 2217420"/>
              <a:gd name="connsiteY76" fmla="*/ 1722120 h 1927860"/>
              <a:gd name="connsiteX77" fmla="*/ 678180 w 2217420"/>
              <a:gd name="connsiteY77" fmla="*/ 1684020 h 1927860"/>
              <a:gd name="connsiteX78" fmla="*/ 670560 w 2217420"/>
              <a:gd name="connsiteY78" fmla="*/ 1653540 h 1927860"/>
              <a:gd name="connsiteX79" fmla="*/ 662940 w 2217420"/>
              <a:gd name="connsiteY79" fmla="*/ 1630680 h 1927860"/>
              <a:gd name="connsiteX80" fmla="*/ 647700 w 2217420"/>
              <a:gd name="connsiteY80" fmla="*/ 1470660 h 1927860"/>
              <a:gd name="connsiteX81" fmla="*/ 586740 w 2217420"/>
              <a:gd name="connsiteY81" fmla="*/ 1219200 h 1927860"/>
              <a:gd name="connsiteX82" fmla="*/ 571500 w 2217420"/>
              <a:gd name="connsiteY82" fmla="*/ 1173480 h 1927860"/>
              <a:gd name="connsiteX83" fmla="*/ 556260 w 2217420"/>
              <a:gd name="connsiteY83" fmla="*/ 1150620 h 1927860"/>
              <a:gd name="connsiteX84" fmla="*/ 525780 w 2217420"/>
              <a:gd name="connsiteY84" fmla="*/ 1082040 h 1927860"/>
              <a:gd name="connsiteX85" fmla="*/ 510540 w 2217420"/>
              <a:gd name="connsiteY85" fmla="*/ 1013460 h 1927860"/>
              <a:gd name="connsiteX86" fmla="*/ 495300 w 2217420"/>
              <a:gd name="connsiteY86" fmla="*/ 982980 h 1927860"/>
              <a:gd name="connsiteX87" fmla="*/ 487680 w 2217420"/>
              <a:gd name="connsiteY87" fmla="*/ 960120 h 1927860"/>
              <a:gd name="connsiteX88" fmla="*/ 464820 w 2217420"/>
              <a:gd name="connsiteY88" fmla="*/ 944880 h 1927860"/>
              <a:gd name="connsiteX89" fmla="*/ 457200 w 2217420"/>
              <a:gd name="connsiteY89" fmla="*/ 922020 h 1927860"/>
              <a:gd name="connsiteX90" fmla="*/ 434340 w 2217420"/>
              <a:gd name="connsiteY90" fmla="*/ 914400 h 1927860"/>
              <a:gd name="connsiteX91" fmla="*/ 411480 w 2217420"/>
              <a:gd name="connsiteY91" fmla="*/ 899160 h 1927860"/>
              <a:gd name="connsiteX92" fmla="*/ 373380 w 2217420"/>
              <a:gd name="connsiteY92" fmla="*/ 853440 h 1927860"/>
              <a:gd name="connsiteX93" fmla="*/ 350520 w 2217420"/>
              <a:gd name="connsiteY93" fmla="*/ 838200 h 1927860"/>
              <a:gd name="connsiteX94" fmla="*/ 335280 w 2217420"/>
              <a:gd name="connsiteY94" fmla="*/ 815340 h 1927860"/>
              <a:gd name="connsiteX95" fmla="*/ 312420 w 2217420"/>
              <a:gd name="connsiteY95" fmla="*/ 807720 h 1927860"/>
              <a:gd name="connsiteX96" fmla="*/ 304800 w 2217420"/>
              <a:gd name="connsiteY96" fmla="*/ 784860 h 1927860"/>
              <a:gd name="connsiteX97" fmla="*/ 289560 w 2217420"/>
              <a:gd name="connsiteY97" fmla="*/ 762000 h 1927860"/>
              <a:gd name="connsiteX98" fmla="*/ 320040 w 2217420"/>
              <a:gd name="connsiteY98" fmla="*/ 754380 h 1927860"/>
              <a:gd name="connsiteX99" fmla="*/ 373380 w 2217420"/>
              <a:gd name="connsiteY99" fmla="*/ 784860 h 1927860"/>
              <a:gd name="connsiteX100" fmla="*/ 396240 w 2217420"/>
              <a:gd name="connsiteY100" fmla="*/ 792480 h 1927860"/>
              <a:gd name="connsiteX101" fmla="*/ 396240 w 2217420"/>
              <a:gd name="connsiteY101" fmla="*/ 807720 h 1927860"/>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822960 w 2217420"/>
              <a:gd name="connsiteY71" fmla="*/ 1920240 h 1927860"/>
              <a:gd name="connsiteX72" fmla="*/ 800100 w 2217420"/>
              <a:gd name="connsiteY72" fmla="*/ 1905000 h 1927860"/>
              <a:gd name="connsiteX73" fmla="*/ 731520 w 2217420"/>
              <a:gd name="connsiteY73" fmla="*/ 1828800 h 1927860"/>
              <a:gd name="connsiteX74" fmla="*/ 716280 w 2217420"/>
              <a:gd name="connsiteY74" fmla="*/ 1805940 h 1927860"/>
              <a:gd name="connsiteX75" fmla="*/ 701040 w 2217420"/>
              <a:gd name="connsiteY75" fmla="*/ 1767840 h 1927860"/>
              <a:gd name="connsiteX76" fmla="*/ 693420 w 2217420"/>
              <a:gd name="connsiteY76" fmla="*/ 1722120 h 1927860"/>
              <a:gd name="connsiteX77" fmla="*/ 678180 w 2217420"/>
              <a:gd name="connsiteY77" fmla="*/ 1684020 h 1927860"/>
              <a:gd name="connsiteX78" fmla="*/ 670560 w 2217420"/>
              <a:gd name="connsiteY78" fmla="*/ 1653540 h 1927860"/>
              <a:gd name="connsiteX79" fmla="*/ 662940 w 2217420"/>
              <a:gd name="connsiteY79" fmla="*/ 1630680 h 1927860"/>
              <a:gd name="connsiteX80" fmla="*/ 647700 w 2217420"/>
              <a:gd name="connsiteY80" fmla="*/ 1470660 h 1927860"/>
              <a:gd name="connsiteX81" fmla="*/ 586740 w 2217420"/>
              <a:gd name="connsiteY81" fmla="*/ 1219200 h 1927860"/>
              <a:gd name="connsiteX82" fmla="*/ 571500 w 2217420"/>
              <a:gd name="connsiteY82" fmla="*/ 1173480 h 1927860"/>
              <a:gd name="connsiteX83" fmla="*/ 556260 w 2217420"/>
              <a:gd name="connsiteY83" fmla="*/ 1150620 h 1927860"/>
              <a:gd name="connsiteX84" fmla="*/ 525780 w 2217420"/>
              <a:gd name="connsiteY84" fmla="*/ 1082040 h 1927860"/>
              <a:gd name="connsiteX85" fmla="*/ 510540 w 2217420"/>
              <a:gd name="connsiteY85" fmla="*/ 1013460 h 1927860"/>
              <a:gd name="connsiteX86" fmla="*/ 495300 w 2217420"/>
              <a:gd name="connsiteY86" fmla="*/ 982980 h 1927860"/>
              <a:gd name="connsiteX87" fmla="*/ 487680 w 2217420"/>
              <a:gd name="connsiteY87" fmla="*/ 960120 h 1927860"/>
              <a:gd name="connsiteX88" fmla="*/ 464820 w 2217420"/>
              <a:gd name="connsiteY88" fmla="*/ 944880 h 1927860"/>
              <a:gd name="connsiteX89" fmla="*/ 457200 w 2217420"/>
              <a:gd name="connsiteY89" fmla="*/ 922020 h 1927860"/>
              <a:gd name="connsiteX90" fmla="*/ 434340 w 2217420"/>
              <a:gd name="connsiteY90" fmla="*/ 914400 h 1927860"/>
              <a:gd name="connsiteX91" fmla="*/ 411480 w 2217420"/>
              <a:gd name="connsiteY91" fmla="*/ 899160 h 1927860"/>
              <a:gd name="connsiteX92" fmla="*/ 373380 w 2217420"/>
              <a:gd name="connsiteY92" fmla="*/ 853440 h 1927860"/>
              <a:gd name="connsiteX93" fmla="*/ 350520 w 2217420"/>
              <a:gd name="connsiteY93" fmla="*/ 838200 h 1927860"/>
              <a:gd name="connsiteX94" fmla="*/ 335280 w 2217420"/>
              <a:gd name="connsiteY94" fmla="*/ 815340 h 1927860"/>
              <a:gd name="connsiteX95" fmla="*/ 312420 w 2217420"/>
              <a:gd name="connsiteY95" fmla="*/ 807720 h 1927860"/>
              <a:gd name="connsiteX96" fmla="*/ 304800 w 2217420"/>
              <a:gd name="connsiteY96" fmla="*/ 784860 h 1927860"/>
              <a:gd name="connsiteX97" fmla="*/ 289560 w 2217420"/>
              <a:gd name="connsiteY97" fmla="*/ 762000 h 1927860"/>
              <a:gd name="connsiteX98" fmla="*/ 373380 w 2217420"/>
              <a:gd name="connsiteY98" fmla="*/ 784860 h 1927860"/>
              <a:gd name="connsiteX99" fmla="*/ 396240 w 2217420"/>
              <a:gd name="connsiteY99" fmla="*/ 792480 h 1927860"/>
              <a:gd name="connsiteX100" fmla="*/ 396240 w 2217420"/>
              <a:gd name="connsiteY100" fmla="*/ 807720 h 1927860"/>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822960 w 2217420"/>
              <a:gd name="connsiteY71" fmla="*/ 1920240 h 1927860"/>
              <a:gd name="connsiteX72" fmla="*/ 800100 w 2217420"/>
              <a:gd name="connsiteY72" fmla="*/ 1905000 h 1927860"/>
              <a:gd name="connsiteX73" fmla="*/ 731520 w 2217420"/>
              <a:gd name="connsiteY73" fmla="*/ 1828800 h 1927860"/>
              <a:gd name="connsiteX74" fmla="*/ 716280 w 2217420"/>
              <a:gd name="connsiteY74" fmla="*/ 1805940 h 1927860"/>
              <a:gd name="connsiteX75" fmla="*/ 701040 w 2217420"/>
              <a:gd name="connsiteY75" fmla="*/ 1767840 h 1927860"/>
              <a:gd name="connsiteX76" fmla="*/ 693420 w 2217420"/>
              <a:gd name="connsiteY76" fmla="*/ 1722120 h 1927860"/>
              <a:gd name="connsiteX77" fmla="*/ 678180 w 2217420"/>
              <a:gd name="connsiteY77" fmla="*/ 1684020 h 1927860"/>
              <a:gd name="connsiteX78" fmla="*/ 670560 w 2217420"/>
              <a:gd name="connsiteY78" fmla="*/ 1653540 h 1927860"/>
              <a:gd name="connsiteX79" fmla="*/ 662940 w 2217420"/>
              <a:gd name="connsiteY79" fmla="*/ 1630680 h 1927860"/>
              <a:gd name="connsiteX80" fmla="*/ 647700 w 2217420"/>
              <a:gd name="connsiteY80" fmla="*/ 1470660 h 1927860"/>
              <a:gd name="connsiteX81" fmla="*/ 586740 w 2217420"/>
              <a:gd name="connsiteY81" fmla="*/ 1219200 h 1927860"/>
              <a:gd name="connsiteX82" fmla="*/ 571500 w 2217420"/>
              <a:gd name="connsiteY82" fmla="*/ 1173480 h 1927860"/>
              <a:gd name="connsiteX83" fmla="*/ 556260 w 2217420"/>
              <a:gd name="connsiteY83" fmla="*/ 1150620 h 1927860"/>
              <a:gd name="connsiteX84" fmla="*/ 525780 w 2217420"/>
              <a:gd name="connsiteY84" fmla="*/ 1082040 h 1927860"/>
              <a:gd name="connsiteX85" fmla="*/ 510540 w 2217420"/>
              <a:gd name="connsiteY85" fmla="*/ 1013460 h 1927860"/>
              <a:gd name="connsiteX86" fmla="*/ 495300 w 2217420"/>
              <a:gd name="connsiteY86" fmla="*/ 982980 h 1927860"/>
              <a:gd name="connsiteX87" fmla="*/ 487680 w 2217420"/>
              <a:gd name="connsiteY87" fmla="*/ 960120 h 1927860"/>
              <a:gd name="connsiteX88" fmla="*/ 464820 w 2217420"/>
              <a:gd name="connsiteY88" fmla="*/ 944880 h 1927860"/>
              <a:gd name="connsiteX89" fmla="*/ 457200 w 2217420"/>
              <a:gd name="connsiteY89" fmla="*/ 922020 h 1927860"/>
              <a:gd name="connsiteX90" fmla="*/ 434340 w 2217420"/>
              <a:gd name="connsiteY90" fmla="*/ 914400 h 1927860"/>
              <a:gd name="connsiteX91" fmla="*/ 411480 w 2217420"/>
              <a:gd name="connsiteY91" fmla="*/ 899160 h 1927860"/>
              <a:gd name="connsiteX92" fmla="*/ 373380 w 2217420"/>
              <a:gd name="connsiteY92" fmla="*/ 853440 h 1927860"/>
              <a:gd name="connsiteX93" fmla="*/ 350520 w 2217420"/>
              <a:gd name="connsiteY93" fmla="*/ 838200 h 1927860"/>
              <a:gd name="connsiteX94" fmla="*/ 335280 w 2217420"/>
              <a:gd name="connsiteY94" fmla="*/ 815340 h 1927860"/>
              <a:gd name="connsiteX95" fmla="*/ 312420 w 2217420"/>
              <a:gd name="connsiteY95" fmla="*/ 807720 h 1927860"/>
              <a:gd name="connsiteX96" fmla="*/ 304800 w 2217420"/>
              <a:gd name="connsiteY96" fmla="*/ 784860 h 1927860"/>
              <a:gd name="connsiteX97" fmla="*/ 373380 w 2217420"/>
              <a:gd name="connsiteY97" fmla="*/ 784860 h 1927860"/>
              <a:gd name="connsiteX98" fmla="*/ 396240 w 2217420"/>
              <a:gd name="connsiteY98" fmla="*/ 792480 h 1927860"/>
              <a:gd name="connsiteX99" fmla="*/ 396240 w 2217420"/>
              <a:gd name="connsiteY99" fmla="*/ 807720 h 1927860"/>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822960 w 2217420"/>
              <a:gd name="connsiteY71" fmla="*/ 1920240 h 1927860"/>
              <a:gd name="connsiteX72" fmla="*/ 800100 w 2217420"/>
              <a:gd name="connsiteY72" fmla="*/ 1905000 h 1927860"/>
              <a:gd name="connsiteX73" fmla="*/ 731520 w 2217420"/>
              <a:gd name="connsiteY73" fmla="*/ 1828800 h 1927860"/>
              <a:gd name="connsiteX74" fmla="*/ 716280 w 2217420"/>
              <a:gd name="connsiteY74" fmla="*/ 1805940 h 1927860"/>
              <a:gd name="connsiteX75" fmla="*/ 701040 w 2217420"/>
              <a:gd name="connsiteY75" fmla="*/ 1767840 h 1927860"/>
              <a:gd name="connsiteX76" fmla="*/ 693420 w 2217420"/>
              <a:gd name="connsiteY76" fmla="*/ 1722120 h 1927860"/>
              <a:gd name="connsiteX77" fmla="*/ 678180 w 2217420"/>
              <a:gd name="connsiteY77" fmla="*/ 1684020 h 1927860"/>
              <a:gd name="connsiteX78" fmla="*/ 670560 w 2217420"/>
              <a:gd name="connsiteY78" fmla="*/ 1653540 h 1927860"/>
              <a:gd name="connsiteX79" fmla="*/ 662940 w 2217420"/>
              <a:gd name="connsiteY79" fmla="*/ 1630680 h 1927860"/>
              <a:gd name="connsiteX80" fmla="*/ 647700 w 2217420"/>
              <a:gd name="connsiteY80" fmla="*/ 1470660 h 1927860"/>
              <a:gd name="connsiteX81" fmla="*/ 586740 w 2217420"/>
              <a:gd name="connsiteY81" fmla="*/ 1219200 h 1927860"/>
              <a:gd name="connsiteX82" fmla="*/ 571500 w 2217420"/>
              <a:gd name="connsiteY82" fmla="*/ 1173480 h 1927860"/>
              <a:gd name="connsiteX83" fmla="*/ 556260 w 2217420"/>
              <a:gd name="connsiteY83" fmla="*/ 1150620 h 1927860"/>
              <a:gd name="connsiteX84" fmla="*/ 525780 w 2217420"/>
              <a:gd name="connsiteY84" fmla="*/ 1082040 h 1927860"/>
              <a:gd name="connsiteX85" fmla="*/ 510540 w 2217420"/>
              <a:gd name="connsiteY85" fmla="*/ 1013460 h 1927860"/>
              <a:gd name="connsiteX86" fmla="*/ 495300 w 2217420"/>
              <a:gd name="connsiteY86" fmla="*/ 982980 h 1927860"/>
              <a:gd name="connsiteX87" fmla="*/ 487680 w 2217420"/>
              <a:gd name="connsiteY87" fmla="*/ 960120 h 1927860"/>
              <a:gd name="connsiteX88" fmla="*/ 464820 w 2217420"/>
              <a:gd name="connsiteY88" fmla="*/ 944880 h 1927860"/>
              <a:gd name="connsiteX89" fmla="*/ 457200 w 2217420"/>
              <a:gd name="connsiteY89" fmla="*/ 922020 h 1927860"/>
              <a:gd name="connsiteX90" fmla="*/ 434340 w 2217420"/>
              <a:gd name="connsiteY90" fmla="*/ 914400 h 1927860"/>
              <a:gd name="connsiteX91" fmla="*/ 411480 w 2217420"/>
              <a:gd name="connsiteY91" fmla="*/ 899160 h 1927860"/>
              <a:gd name="connsiteX92" fmla="*/ 373380 w 2217420"/>
              <a:gd name="connsiteY92" fmla="*/ 853440 h 1927860"/>
              <a:gd name="connsiteX93" fmla="*/ 350520 w 2217420"/>
              <a:gd name="connsiteY93" fmla="*/ 838200 h 1927860"/>
              <a:gd name="connsiteX94" fmla="*/ 335280 w 2217420"/>
              <a:gd name="connsiteY94" fmla="*/ 815340 h 1927860"/>
              <a:gd name="connsiteX95" fmla="*/ 312420 w 2217420"/>
              <a:gd name="connsiteY95" fmla="*/ 807720 h 1927860"/>
              <a:gd name="connsiteX96" fmla="*/ 373380 w 2217420"/>
              <a:gd name="connsiteY96" fmla="*/ 784860 h 1927860"/>
              <a:gd name="connsiteX97" fmla="*/ 396240 w 2217420"/>
              <a:gd name="connsiteY97" fmla="*/ 792480 h 1927860"/>
              <a:gd name="connsiteX98" fmla="*/ 396240 w 2217420"/>
              <a:gd name="connsiteY98" fmla="*/ 807720 h 1927860"/>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822960 w 2217420"/>
              <a:gd name="connsiteY71" fmla="*/ 1920240 h 1927860"/>
              <a:gd name="connsiteX72" fmla="*/ 800100 w 2217420"/>
              <a:gd name="connsiteY72" fmla="*/ 1905000 h 1927860"/>
              <a:gd name="connsiteX73" fmla="*/ 731520 w 2217420"/>
              <a:gd name="connsiteY73" fmla="*/ 1828800 h 1927860"/>
              <a:gd name="connsiteX74" fmla="*/ 716280 w 2217420"/>
              <a:gd name="connsiteY74" fmla="*/ 1805940 h 1927860"/>
              <a:gd name="connsiteX75" fmla="*/ 701040 w 2217420"/>
              <a:gd name="connsiteY75" fmla="*/ 1767840 h 1927860"/>
              <a:gd name="connsiteX76" fmla="*/ 693420 w 2217420"/>
              <a:gd name="connsiteY76" fmla="*/ 1722120 h 1927860"/>
              <a:gd name="connsiteX77" fmla="*/ 678180 w 2217420"/>
              <a:gd name="connsiteY77" fmla="*/ 1684020 h 1927860"/>
              <a:gd name="connsiteX78" fmla="*/ 670560 w 2217420"/>
              <a:gd name="connsiteY78" fmla="*/ 1653540 h 1927860"/>
              <a:gd name="connsiteX79" fmla="*/ 662940 w 2217420"/>
              <a:gd name="connsiteY79" fmla="*/ 1630680 h 1927860"/>
              <a:gd name="connsiteX80" fmla="*/ 647700 w 2217420"/>
              <a:gd name="connsiteY80" fmla="*/ 1470660 h 1927860"/>
              <a:gd name="connsiteX81" fmla="*/ 586740 w 2217420"/>
              <a:gd name="connsiteY81" fmla="*/ 1219200 h 1927860"/>
              <a:gd name="connsiteX82" fmla="*/ 571500 w 2217420"/>
              <a:gd name="connsiteY82" fmla="*/ 1173480 h 1927860"/>
              <a:gd name="connsiteX83" fmla="*/ 556260 w 2217420"/>
              <a:gd name="connsiteY83" fmla="*/ 1150620 h 1927860"/>
              <a:gd name="connsiteX84" fmla="*/ 525780 w 2217420"/>
              <a:gd name="connsiteY84" fmla="*/ 1082040 h 1927860"/>
              <a:gd name="connsiteX85" fmla="*/ 510540 w 2217420"/>
              <a:gd name="connsiteY85" fmla="*/ 1013460 h 1927860"/>
              <a:gd name="connsiteX86" fmla="*/ 495300 w 2217420"/>
              <a:gd name="connsiteY86" fmla="*/ 982980 h 1927860"/>
              <a:gd name="connsiteX87" fmla="*/ 487680 w 2217420"/>
              <a:gd name="connsiteY87" fmla="*/ 960120 h 1927860"/>
              <a:gd name="connsiteX88" fmla="*/ 464820 w 2217420"/>
              <a:gd name="connsiteY88" fmla="*/ 944880 h 1927860"/>
              <a:gd name="connsiteX89" fmla="*/ 457200 w 2217420"/>
              <a:gd name="connsiteY89" fmla="*/ 922020 h 1927860"/>
              <a:gd name="connsiteX90" fmla="*/ 434340 w 2217420"/>
              <a:gd name="connsiteY90" fmla="*/ 914400 h 1927860"/>
              <a:gd name="connsiteX91" fmla="*/ 411480 w 2217420"/>
              <a:gd name="connsiteY91" fmla="*/ 899160 h 1927860"/>
              <a:gd name="connsiteX92" fmla="*/ 373380 w 2217420"/>
              <a:gd name="connsiteY92" fmla="*/ 853440 h 1927860"/>
              <a:gd name="connsiteX93" fmla="*/ 350520 w 2217420"/>
              <a:gd name="connsiteY93" fmla="*/ 838200 h 1927860"/>
              <a:gd name="connsiteX94" fmla="*/ 335280 w 2217420"/>
              <a:gd name="connsiteY94" fmla="*/ 815340 h 1927860"/>
              <a:gd name="connsiteX95" fmla="*/ 373380 w 2217420"/>
              <a:gd name="connsiteY95" fmla="*/ 784860 h 1927860"/>
              <a:gd name="connsiteX96" fmla="*/ 396240 w 2217420"/>
              <a:gd name="connsiteY96" fmla="*/ 792480 h 1927860"/>
              <a:gd name="connsiteX97" fmla="*/ 396240 w 2217420"/>
              <a:gd name="connsiteY97" fmla="*/ 807720 h 1927860"/>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822960 w 2217420"/>
              <a:gd name="connsiteY71" fmla="*/ 1920240 h 1927860"/>
              <a:gd name="connsiteX72" fmla="*/ 800100 w 2217420"/>
              <a:gd name="connsiteY72" fmla="*/ 1905000 h 1927860"/>
              <a:gd name="connsiteX73" fmla="*/ 731520 w 2217420"/>
              <a:gd name="connsiteY73" fmla="*/ 1828800 h 1927860"/>
              <a:gd name="connsiteX74" fmla="*/ 716280 w 2217420"/>
              <a:gd name="connsiteY74" fmla="*/ 1805940 h 1927860"/>
              <a:gd name="connsiteX75" fmla="*/ 701040 w 2217420"/>
              <a:gd name="connsiteY75" fmla="*/ 1767840 h 1927860"/>
              <a:gd name="connsiteX76" fmla="*/ 693420 w 2217420"/>
              <a:gd name="connsiteY76" fmla="*/ 1722120 h 1927860"/>
              <a:gd name="connsiteX77" fmla="*/ 678180 w 2217420"/>
              <a:gd name="connsiteY77" fmla="*/ 1684020 h 1927860"/>
              <a:gd name="connsiteX78" fmla="*/ 670560 w 2217420"/>
              <a:gd name="connsiteY78" fmla="*/ 1653540 h 1927860"/>
              <a:gd name="connsiteX79" fmla="*/ 662940 w 2217420"/>
              <a:gd name="connsiteY79" fmla="*/ 1630680 h 1927860"/>
              <a:gd name="connsiteX80" fmla="*/ 647700 w 2217420"/>
              <a:gd name="connsiteY80" fmla="*/ 1470660 h 1927860"/>
              <a:gd name="connsiteX81" fmla="*/ 586740 w 2217420"/>
              <a:gd name="connsiteY81" fmla="*/ 1219200 h 1927860"/>
              <a:gd name="connsiteX82" fmla="*/ 571500 w 2217420"/>
              <a:gd name="connsiteY82" fmla="*/ 1173480 h 1927860"/>
              <a:gd name="connsiteX83" fmla="*/ 556260 w 2217420"/>
              <a:gd name="connsiteY83" fmla="*/ 1150620 h 1927860"/>
              <a:gd name="connsiteX84" fmla="*/ 525780 w 2217420"/>
              <a:gd name="connsiteY84" fmla="*/ 1082040 h 1927860"/>
              <a:gd name="connsiteX85" fmla="*/ 510540 w 2217420"/>
              <a:gd name="connsiteY85" fmla="*/ 1013460 h 1927860"/>
              <a:gd name="connsiteX86" fmla="*/ 495300 w 2217420"/>
              <a:gd name="connsiteY86" fmla="*/ 982980 h 1927860"/>
              <a:gd name="connsiteX87" fmla="*/ 487680 w 2217420"/>
              <a:gd name="connsiteY87" fmla="*/ 960120 h 1927860"/>
              <a:gd name="connsiteX88" fmla="*/ 464820 w 2217420"/>
              <a:gd name="connsiteY88" fmla="*/ 944880 h 1927860"/>
              <a:gd name="connsiteX89" fmla="*/ 457200 w 2217420"/>
              <a:gd name="connsiteY89" fmla="*/ 922020 h 1927860"/>
              <a:gd name="connsiteX90" fmla="*/ 434340 w 2217420"/>
              <a:gd name="connsiteY90" fmla="*/ 914400 h 1927860"/>
              <a:gd name="connsiteX91" fmla="*/ 411480 w 2217420"/>
              <a:gd name="connsiteY91" fmla="*/ 899160 h 1927860"/>
              <a:gd name="connsiteX92" fmla="*/ 373380 w 2217420"/>
              <a:gd name="connsiteY92" fmla="*/ 853440 h 1927860"/>
              <a:gd name="connsiteX93" fmla="*/ 350520 w 2217420"/>
              <a:gd name="connsiteY93" fmla="*/ 838200 h 1927860"/>
              <a:gd name="connsiteX94" fmla="*/ 373380 w 2217420"/>
              <a:gd name="connsiteY94" fmla="*/ 784860 h 1927860"/>
              <a:gd name="connsiteX95" fmla="*/ 396240 w 2217420"/>
              <a:gd name="connsiteY95" fmla="*/ 792480 h 1927860"/>
              <a:gd name="connsiteX96" fmla="*/ 396240 w 2217420"/>
              <a:gd name="connsiteY96" fmla="*/ 807720 h 1927860"/>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822960 w 2217420"/>
              <a:gd name="connsiteY71" fmla="*/ 1920240 h 1927860"/>
              <a:gd name="connsiteX72" fmla="*/ 800100 w 2217420"/>
              <a:gd name="connsiteY72" fmla="*/ 1905000 h 1927860"/>
              <a:gd name="connsiteX73" fmla="*/ 731520 w 2217420"/>
              <a:gd name="connsiteY73" fmla="*/ 1828800 h 1927860"/>
              <a:gd name="connsiteX74" fmla="*/ 716280 w 2217420"/>
              <a:gd name="connsiteY74" fmla="*/ 1805940 h 1927860"/>
              <a:gd name="connsiteX75" fmla="*/ 701040 w 2217420"/>
              <a:gd name="connsiteY75" fmla="*/ 1767840 h 1927860"/>
              <a:gd name="connsiteX76" fmla="*/ 693420 w 2217420"/>
              <a:gd name="connsiteY76" fmla="*/ 1722120 h 1927860"/>
              <a:gd name="connsiteX77" fmla="*/ 678180 w 2217420"/>
              <a:gd name="connsiteY77" fmla="*/ 1684020 h 1927860"/>
              <a:gd name="connsiteX78" fmla="*/ 670560 w 2217420"/>
              <a:gd name="connsiteY78" fmla="*/ 1653540 h 1927860"/>
              <a:gd name="connsiteX79" fmla="*/ 662940 w 2217420"/>
              <a:gd name="connsiteY79" fmla="*/ 1630680 h 1927860"/>
              <a:gd name="connsiteX80" fmla="*/ 647700 w 2217420"/>
              <a:gd name="connsiteY80" fmla="*/ 1470660 h 1927860"/>
              <a:gd name="connsiteX81" fmla="*/ 586740 w 2217420"/>
              <a:gd name="connsiteY81" fmla="*/ 1219200 h 1927860"/>
              <a:gd name="connsiteX82" fmla="*/ 571500 w 2217420"/>
              <a:gd name="connsiteY82" fmla="*/ 1173480 h 1927860"/>
              <a:gd name="connsiteX83" fmla="*/ 556260 w 2217420"/>
              <a:gd name="connsiteY83" fmla="*/ 1150620 h 1927860"/>
              <a:gd name="connsiteX84" fmla="*/ 525780 w 2217420"/>
              <a:gd name="connsiteY84" fmla="*/ 1082040 h 1927860"/>
              <a:gd name="connsiteX85" fmla="*/ 510540 w 2217420"/>
              <a:gd name="connsiteY85" fmla="*/ 1013460 h 1927860"/>
              <a:gd name="connsiteX86" fmla="*/ 495300 w 2217420"/>
              <a:gd name="connsiteY86" fmla="*/ 982980 h 1927860"/>
              <a:gd name="connsiteX87" fmla="*/ 487680 w 2217420"/>
              <a:gd name="connsiteY87" fmla="*/ 960120 h 1927860"/>
              <a:gd name="connsiteX88" fmla="*/ 464820 w 2217420"/>
              <a:gd name="connsiteY88" fmla="*/ 944880 h 1927860"/>
              <a:gd name="connsiteX89" fmla="*/ 457200 w 2217420"/>
              <a:gd name="connsiteY89" fmla="*/ 922020 h 1927860"/>
              <a:gd name="connsiteX90" fmla="*/ 434340 w 2217420"/>
              <a:gd name="connsiteY90" fmla="*/ 914400 h 1927860"/>
              <a:gd name="connsiteX91" fmla="*/ 411480 w 2217420"/>
              <a:gd name="connsiteY91" fmla="*/ 899160 h 1927860"/>
              <a:gd name="connsiteX92" fmla="*/ 373380 w 2217420"/>
              <a:gd name="connsiteY92" fmla="*/ 853440 h 1927860"/>
              <a:gd name="connsiteX93" fmla="*/ 373380 w 2217420"/>
              <a:gd name="connsiteY93" fmla="*/ 784860 h 1927860"/>
              <a:gd name="connsiteX94" fmla="*/ 396240 w 2217420"/>
              <a:gd name="connsiteY94" fmla="*/ 792480 h 1927860"/>
              <a:gd name="connsiteX95" fmla="*/ 396240 w 2217420"/>
              <a:gd name="connsiteY95" fmla="*/ 807720 h 1927860"/>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822960 w 2217420"/>
              <a:gd name="connsiteY71" fmla="*/ 1920240 h 1927860"/>
              <a:gd name="connsiteX72" fmla="*/ 800100 w 2217420"/>
              <a:gd name="connsiteY72" fmla="*/ 1905000 h 1927860"/>
              <a:gd name="connsiteX73" fmla="*/ 731520 w 2217420"/>
              <a:gd name="connsiteY73" fmla="*/ 1828800 h 1927860"/>
              <a:gd name="connsiteX74" fmla="*/ 716280 w 2217420"/>
              <a:gd name="connsiteY74" fmla="*/ 1805940 h 1927860"/>
              <a:gd name="connsiteX75" fmla="*/ 701040 w 2217420"/>
              <a:gd name="connsiteY75" fmla="*/ 1767840 h 1927860"/>
              <a:gd name="connsiteX76" fmla="*/ 693420 w 2217420"/>
              <a:gd name="connsiteY76" fmla="*/ 1722120 h 1927860"/>
              <a:gd name="connsiteX77" fmla="*/ 678180 w 2217420"/>
              <a:gd name="connsiteY77" fmla="*/ 1684020 h 1927860"/>
              <a:gd name="connsiteX78" fmla="*/ 670560 w 2217420"/>
              <a:gd name="connsiteY78" fmla="*/ 1653540 h 1927860"/>
              <a:gd name="connsiteX79" fmla="*/ 662940 w 2217420"/>
              <a:gd name="connsiteY79" fmla="*/ 1630680 h 1927860"/>
              <a:gd name="connsiteX80" fmla="*/ 647700 w 2217420"/>
              <a:gd name="connsiteY80" fmla="*/ 1470660 h 1927860"/>
              <a:gd name="connsiteX81" fmla="*/ 586740 w 2217420"/>
              <a:gd name="connsiteY81" fmla="*/ 1219200 h 1927860"/>
              <a:gd name="connsiteX82" fmla="*/ 571500 w 2217420"/>
              <a:gd name="connsiteY82" fmla="*/ 1173480 h 1927860"/>
              <a:gd name="connsiteX83" fmla="*/ 556260 w 2217420"/>
              <a:gd name="connsiteY83" fmla="*/ 1150620 h 1927860"/>
              <a:gd name="connsiteX84" fmla="*/ 525780 w 2217420"/>
              <a:gd name="connsiteY84" fmla="*/ 1082040 h 1927860"/>
              <a:gd name="connsiteX85" fmla="*/ 510540 w 2217420"/>
              <a:gd name="connsiteY85" fmla="*/ 1013460 h 1927860"/>
              <a:gd name="connsiteX86" fmla="*/ 495300 w 2217420"/>
              <a:gd name="connsiteY86" fmla="*/ 982980 h 1927860"/>
              <a:gd name="connsiteX87" fmla="*/ 487680 w 2217420"/>
              <a:gd name="connsiteY87" fmla="*/ 960120 h 1927860"/>
              <a:gd name="connsiteX88" fmla="*/ 464820 w 2217420"/>
              <a:gd name="connsiteY88" fmla="*/ 944880 h 1927860"/>
              <a:gd name="connsiteX89" fmla="*/ 457200 w 2217420"/>
              <a:gd name="connsiteY89" fmla="*/ 922020 h 1927860"/>
              <a:gd name="connsiteX90" fmla="*/ 434340 w 2217420"/>
              <a:gd name="connsiteY90" fmla="*/ 914400 h 1927860"/>
              <a:gd name="connsiteX91" fmla="*/ 411480 w 2217420"/>
              <a:gd name="connsiteY91" fmla="*/ 899160 h 1927860"/>
              <a:gd name="connsiteX92" fmla="*/ 373380 w 2217420"/>
              <a:gd name="connsiteY92" fmla="*/ 784860 h 1927860"/>
              <a:gd name="connsiteX93" fmla="*/ 396240 w 2217420"/>
              <a:gd name="connsiteY93" fmla="*/ 792480 h 1927860"/>
              <a:gd name="connsiteX94" fmla="*/ 396240 w 2217420"/>
              <a:gd name="connsiteY94" fmla="*/ 807720 h 1927860"/>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822960 w 2217420"/>
              <a:gd name="connsiteY71" fmla="*/ 1920240 h 1927860"/>
              <a:gd name="connsiteX72" fmla="*/ 800100 w 2217420"/>
              <a:gd name="connsiteY72" fmla="*/ 1905000 h 1927860"/>
              <a:gd name="connsiteX73" fmla="*/ 731520 w 2217420"/>
              <a:gd name="connsiteY73" fmla="*/ 1828800 h 1927860"/>
              <a:gd name="connsiteX74" fmla="*/ 716280 w 2217420"/>
              <a:gd name="connsiteY74" fmla="*/ 1805940 h 1927860"/>
              <a:gd name="connsiteX75" fmla="*/ 701040 w 2217420"/>
              <a:gd name="connsiteY75" fmla="*/ 1767840 h 1927860"/>
              <a:gd name="connsiteX76" fmla="*/ 693420 w 2217420"/>
              <a:gd name="connsiteY76" fmla="*/ 1722120 h 1927860"/>
              <a:gd name="connsiteX77" fmla="*/ 678180 w 2217420"/>
              <a:gd name="connsiteY77" fmla="*/ 1684020 h 1927860"/>
              <a:gd name="connsiteX78" fmla="*/ 670560 w 2217420"/>
              <a:gd name="connsiteY78" fmla="*/ 1653540 h 1927860"/>
              <a:gd name="connsiteX79" fmla="*/ 662940 w 2217420"/>
              <a:gd name="connsiteY79" fmla="*/ 1630680 h 1927860"/>
              <a:gd name="connsiteX80" fmla="*/ 647700 w 2217420"/>
              <a:gd name="connsiteY80" fmla="*/ 1470660 h 1927860"/>
              <a:gd name="connsiteX81" fmla="*/ 586740 w 2217420"/>
              <a:gd name="connsiteY81" fmla="*/ 1219200 h 1927860"/>
              <a:gd name="connsiteX82" fmla="*/ 571500 w 2217420"/>
              <a:gd name="connsiteY82" fmla="*/ 1173480 h 1927860"/>
              <a:gd name="connsiteX83" fmla="*/ 556260 w 2217420"/>
              <a:gd name="connsiteY83" fmla="*/ 1150620 h 1927860"/>
              <a:gd name="connsiteX84" fmla="*/ 525780 w 2217420"/>
              <a:gd name="connsiteY84" fmla="*/ 1082040 h 1927860"/>
              <a:gd name="connsiteX85" fmla="*/ 510540 w 2217420"/>
              <a:gd name="connsiteY85" fmla="*/ 1013460 h 1927860"/>
              <a:gd name="connsiteX86" fmla="*/ 495300 w 2217420"/>
              <a:gd name="connsiteY86" fmla="*/ 982980 h 1927860"/>
              <a:gd name="connsiteX87" fmla="*/ 487680 w 2217420"/>
              <a:gd name="connsiteY87" fmla="*/ 960120 h 1927860"/>
              <a:gd name="connsiteX88" fmla="*/ 464820 w 2217420"/>
              <a:gd name="connsiteY88" fmla="*/ 944880 h 1927860"/>
              <a:gd name="connsiteX89" fmla="*/ 457200 w 2217420"/>
              <a:gd name="connsiteY89" fmla="*/ 922020 h 1927860"/>
              <a:gd name="connsiteX90" fmla="*/ 434340 w 2217420"/>
              <a:gd name="connsiteY90" fmla="*/ 914400 h 1927860"/>
              <a:gd name="connsiteX91" fmla="*/ 411480 w 2217420"/>
              <a:gd name="connsiteY91" fmla="*/ 899160 h 1927860"/>
              <a:gd name="connsiteX92" fmla="*/ 396240 w 2217420"/>
              <a:gd name="connsiteY92" fmla="*/ 792480 h 1927860"/>
              <a:gd name="connsiteX93" fmla="*/ 396240 w 2217420"/>
              <a:gd name="connsiteY93" fmla="*/ 807720 h 1927860"/>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822960 w 2217420"/>
              <a:gd name="connsiteY71" fmla="*/ 1920240 h 1927860"/>
              <a:gd name="connsiteX72" fmla="*/ 800100 w 2217420"/>
              <a:gd name="connsiteY72" fmla="*/ 1905000 h 1927860"/>
              <a:gd name="connsiteX73" fmla="*/ 731520 w 2217420"/>
              <a:gd name="connsiteY73" fmla="*/ 1828800 h 1927860"/>
              <a:gd name="connsiteX74" fmla="*/ 716280 w 2217420"/>
              <a:gd name="connsiteY74" fmla="*/ 1805940 h 1927860"/>
              <a:gd name="connsiteX75" fmla="*/ 701040 w 2217420"/>
              <a:gd name="connsiteY75" fmla="*/ 1767840 h 1927860"/>
              <a:gd name="connsiteX76" fmla="*/ 693420 w 2217420"/>
              <a:gd name="connsiteY76" fmla="*/ 1722120 h 1927860"/>
              <a:gd name="connsiteX77" fmla="*/ 678180 w 2217420"/>
              <a:gd name="connsiteY77" fmla="*/ 1684020 h 1927860"/>
              <a:gd name="connsiteX78" fmla="*/ 670560 w 2217420"/>
              <a:gd name="connsiteY78" fmla="*/ 1653540 h 1927860"/>
              <a:gd name="connsiteX79" fmla="*/ 662940 w 2217420"/>
              <a:gd name="connsiteY79" fmla="*/ 1630680 h 1927860"/>
              <a:gd name="connsiteX80" fmla="*/ 647700 w 2217420"/>
              <a:gd name="connsiteY80" fmla="*/ 1470660 h 1927860"/>
              <a:gd name="connsiteX81" fmla="*/ 586740 w 2217420"/>
              <a:gd name="connsiteY81" fmla="*/ 1219200 h 1927860"/>
              <a:gd name="connsiteX82" fmla="*/ 571500 w 2217420"/>
              <a:gd name="connsiteY82" fmla="*/ 1173480 h 1927860"/>
              <a:gd name="connsiteX83" fmla="*/ 556260 w 2217420"/>
              <a:gd name="connsiteY83" fmla="*/ 1150620 h 1927860"/>
              <a:gd name="connsiteX84" fmla="*/ 525780 w 2217420"/>
              <a:gd name="connsiteY84" fmla="*/ 1082040 h 1927860"/>
              <a:gd name="connsiteX85" fmla="*/ 510540 w 2217420"/>
              <a:gd name="connsiteY85" fmla="*/ 1013460 h 1927860"/>
              <a:gd name="connsiteX86" fmla="*/ 495300 w 2217420"/>
              <a:gd name="connsiteY86" fmla="*/ 982980 h 1927860"/>
              <a:gd name="connsiteX87" fmla="*/ 487680 w 2217420"/>
              <a:gd name="connsiteY87" fmla="*/ 960120 h 1927860"/>
              <a:gd name="connsiteX88" fmla="*/ 464820 w 2217420"/>
              <a:gd name="connsiteY88" fmla="*/ 944880 h 1927860"/>
              <a:gd name="connsiteX89" fmla="*/ 457200 w 2217420"/>
              <a:gd name="connsiteY89" fmla="*/ 922020 h 1927860"/>
              <a:gd name="connsiteX90" fmla="*/ 434340 w 2217420"/>
              <a:gd name="connsiteY90" fmla="*/ 914400 h 1927860"/>
              <a:gd name="connsiteX91" fmla="*/ 411480 w 2217420"/>
              <a:gd name="connsiteY91" fmla="*/ 899160 h 1927860"/>
              <a:gd name="connsiteX92" fmla="*/ 396240 w 2217420"/>
              <a:gd name="connsiteY92" fmla="*/ 792480 h 1927860"/>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822960 w 2217420"/>
              <a:gd name="connsiteY71" fmla="*/ 1920240 h 1927860"/>
              <a:gd name="connsiteX72" fmla="*/ 800100 w 2217420"/>
              <a:gd name="connsiteY72" fmla="*/ 1905000 h 1927860"/>
              <a:gd name="connsiteX73" fmla="*/ 731520 w 2217420"/>
              <a:gd name="connsiteY73" fmla="*/ 1828800 h 1927860"/>
              <a:gd name="connsiteX74" fmla="*/ 716280 w 2217420"/>
              <a:gd name="connsiteY74" fmla="*/ 1805940 h 1927860"/>
              <a:gd name="connsiteX75" fmla="*/ 701040 w 2217420"/>
              <a:gd name="connsiteY75" fmla="*/ 1767840 h 1927860"/>
              <a:gd name="connsiteX76" fmla="*/ 693420 w 2217420"/>
              <a:gd name="connsiteY76" fmla="*/ 1722120 h 1927860"/>
              <a:gd name="connsiteX77" fmla="*/ 678180 w 2217420"/>
              <a:gd name="connsiteY77" fmla="*/ 1684020 h 1927860"/>
              <a:gd name="connsiteX78" fmla="*/ 670560 w 2217420"/>
              <a:gd name="connsiteY78" fmla="*/ 1653540 h 1927860"/>
              <a:gd name="connsiteX79" fmla="*/ 662940 w 2217420"/>
              <a:gd name="connsiteY79" fmla="*/ 1630680 h 1927860"/>
              <a:gd name="connsiteX80" fmla="*/ 647700 w 2217420"/>
              <a:gd name="connsiteY80" fmla="*/ 1470660 h 1927860"/>
              <a:gd name="connsiteX81" fmla="*/ 586740 w 2217420"/>
              <a:gd name="connsiteY81" fmla="*/ 1219200 h 1927860"/>
              <a:gd name="connsiteX82" fmla="*/ 571500 w 2217420"/>
              <a:gd name="connsiteY82" fmla="*/ 1173480 h 1927860"/>
              <a:gd name="connsiteX83" fmla="*/ 556260 w 2217420"/>
              <a:gd name="connsiteY83" fmla="*/ 1150620 h 1927860"/>
              <a:gd name="connsiteX84" fmla="*/ 525780 w 2217420"/>
              <a:gd name="connsiteY84" fmla="*/ 1082040 h 1927860"/>
              <a:gd name="connsiteX85" fmla="*/ 510540 w 2217420"/>
              <a:gd name="connsiteY85" fmla="*/ 1013460 h 1927860"/>
              <a:gd name="connsiteX86" fmla="*/ 495300 w 2217420"/>
              <a:gd name="connsiteY86" fmla="*/ 982980 h 1927860"/>
              <a:gd name="connsiteX87" fmla="*/ 487680 w 2217420"/>
              <a:gd name="connsiteY87" fmla="*/ 960120 h 1927860"/>
              <a:gd name="connsiteX88" fmla="*/ 464820 w 2217420"/>
              <a:gd name="connsiteY88" fmla="*/ 944880 h 1927860"/>
              <a:gd name="connsiteX89" fmla="*/ 457200 w 2217420"/>
              <a:gd name="connsiteY89" fmla="*/ 922020 h 1927860"/>
              <a:gd name="connsiteX90" fmla="*/ 434340 w 2217420"/>
              <a:gd name="connsiteY90" fmla="*/ 914400 h 1927860"/>
              <a:gd name="connsiteX91" fmla="*/ 411480 w 2217420"/>
              <a:gd name="connsiteY91" fmla="*/ 899160 h 1927860"/>
              <a:gd name="connsiteX92" fmla="*/ 441484 w 2217420"/>
              <a:gd name="connsiteY92" fmla="*/ 832962 h 1927860"/>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822960 w 2217420"/>
              <a:gd name="connsiteY71" fmla="*/ 1920240 h 1927860"/>
              <a:gd name="connsiteX72" fmla="*/ 800100 w 2217420"/>
              <a:gd name="connsiteY72" fmla="*/ 1905000 h 1927860"/>
              <a:gd name="connsiteX73" fmla="*/ 731520 w 2217420"/>
              <a:gd name="connsiteY73" fmla="*/ 1828800 h 1927860"/>
              <a:gd name="connsiteX74" fmla="*/ 716280 w 2217420"/>
              <a:gd name="connsiteY74" fmla="*/ 1805940 h 1927860"/>
              <a:gd name="connsiteX75" fmla="*/ 701040 w 2217420"/>
              <a:gd name="connsiteY75" fmla="*/ 1767840 h 1927860"/>
              <a:gd name="connsiteX76" fmla="*/ 693420 w 2217420"/>
              <a:gd name="connsiteY76" fmla="*/ 1722120 h 1927860"/>
              <a:gd name="connsiteX77" fmla="*/ 678180 w 2217420"/>
              <a:gd name="connsiteY77" fmla="*/ 1684020 h 1927860"/>
              <a:gd name="connsiteX78" fmla="*/ 670560 w 2217420"/>
              <a:gd name="connsiteY78" fmla="*/ 1653540 h 1927860"/>
              <a:gd name="connsiteX79" fmla="*/ 662940 w 2217420"/>
              <a:gd name="connsiteY79" fmla="*/ 1630680 h 1927860"/>
              <a:gd name="connsiteX80" fmla="*/ 647700 w 2217420"/>
              <a:gd name="connsiteY80" fmla="*/ 1470660 h 1927860"/>
              <a:gd name="connsiteX81" fmla="*/ 586740 w 2217420"/>
              <a:gd name="connsiteY81" fmla="*/ 1219200 h 1927860"/>
              <a:gd name="connsiteX82" fmla="*/ 571500 w 2217420"/>
              <a:gd name="connsiteY82" fmla="*/ 1173480 h 1927860"/>
              <a:gd name="connsiteX83" fmla="*/ 556260 w 2217420"/>
              <a:gd name="connsiteY83" fmla="*/ 1150620 h 1927860"/>
              <a:gd name="connsiteX84" fmla="*/ 525780 w 2217420"/>
              <a:gd name="connsiteY84" fmla="*/ 1082040 h 1927860"/>
              <a:gd name="connsiteX85" fmla="*/ 510540 w 2217420"/>
              <a:gd name="connsiteY85" fmla="*/ 1013460 h 1927860"/>
              <a:gd name="connsiteX86" fmla="*/ 495300 w 2217420"/>
              <a:gd name="connsiteY86" fmla="*/ 982980 h 1927860"/>
              <a:gd name="connsiteX87" fmla="*/ 487680 w 2217420"/>
              <a:gd name="connsiteY87" fmla="*/ 960120 h 1927860"/>
              <a:gd name="connsiteX88" fmla="*/ 464820 w 2217420"/>
              <a:gd name="connsiteY88" fmla="*/ 944880 h 1927860"/>
              <a:gd name="connsiteX89" fmla="*/ 457200 w 2217420"/>
              <a:gd name="connsiteY89" fmla="*/ 922020 h 1927860"/>
              <a:gd name="connsiteX90" fmla="*/ 434340 w 2217420"/>
              <a:gd name="connsiteY90" fmla="*/ 914400 h 1927860"/>
              <a:gd name="connsiteX91" fmla="*/ 441484 w 2217420"/>
              <a:gd name="connsiteY91" fmla="*/ 832962 h 1927860"/>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822960 w 2217420"/>
              <a:gd name="connsiteY71" fmla="*/ 1920240 h 1927860"/>
              <a:gd name="connsiteX72" fmla="*/ 800100 w 2217420"/>
              <a:gd name="connsiteY72" fmla="*/ 1905000 h 1927860"/>
              <a:gd name="connsiteX73" fmla="*/ 731520 w 2217420"/>
              <a:gd name="connsiteY73" fmla="*/ 1828800 h 1927860"/>
              <a:gd name="connsiteX74" fmla="*/ 716280 w 2217420"/>
              <a:gd name="connsiteY74" fmla="*/ 1805940 h 1927860"/>
              <a:gd name="connsiteX75" fmla="*/ 701040 w 2217420"/>
              <a:gd name="connsiteY75" fmla="*/ 1767840 h 1927860"/>
              <a:gd name="connsiteX76" fmla="*/ 693420 w 2217420"/>
              <a:gd name="connsiteY76" fmla="*/ 1722120 h 1927860"/>
              <a:gd name="connsiteX77" fmla="*/ 678180 w 2217420"/>
              <a:gd name="connsiteY77" fmla="*/ 1684020 h 1927860"/>
              <a:gd name="connsiteX78" fmla="*/ 670560 w 2217420"/>
              <a:gd name="connsiteY78" fmla="*/ 1653540 h 1927860"/>
              <a:gd name="connsiteX79" fmla="*/ 662940 w 2217420"/>
              <a:gd name="connsiteY79" fmla="*/ 1630680 h 1927860"/>
              <a:gd name="connsiteX80" fmla="*/ 647700 w 2217420"/>
              <a:gd name="connsiteY80" fmla="*/ 1470660 h 1927860"/>
              <a:gd name="connsiteX81" fmla="*/ 586740 w 2217420"/>
              <a:gd name="connsiteY81" fmla="*/ 1219200 h 1927860"/>
              <a:gd name="connsiteX82" fmla="*/ 571500 w 2217420"/>
              <a:gd name="connsiteY82" fmla="*/ 1173480 h 1927860"/>
              <a:gd name="connsiteX83" fmla="*/ 556260 w 2217420"/>
              <a:gd name="connsiteY83" fmla="*/ 1150620 h 1927860"/>
              <a:gd name="connsiteX84" fmla="*/ 525780 w 2217420"/>
              <a:gd name="connsiteY84" fmla="*/ 1082040 h 1927860"/>
              <a:gd name="connsiteX85" fmla="*/ 510540 w 2217420"/>
              <a:gd name="connsiteY85" fmla="*/ 1013460 h 1927860"/>
              <a:gd name="connsiteX86" fmla="*/ 495300 w 2217420"/>
              <a:gd name="connsiteY86" fmla="*/ 982980 h 1927860"/>
              <a:gd name="connsiteX87" fmla="*/ 487680 w 2217420"/>
              <a:gd name="connsiteY87" fmla="*/ 960120 h 1927860"/>
              <a:gd name="connsiteX88" fmla="*/ 464820 w 2217420"/>
              <a:gd name="connsiteY88" fmla="*/ 944880 h 1927860"/>
              <a:gd name="connsiteX89" fmla="*/ 457200 w 2217420"/>
              <a:gd name="connsiteY89" fmla="*/ 922020 h 1927860"/>
              <a:gd name="connsiteX90" fmla="*/ 441484 w 2217420"/>
              <a:gd name="connsiteY90" fmla="*/ 832962 h 1927860"/>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822960 w 2217420"/>
              <a:gd name="connsiteY71" fmla="*/ 1920240 h 1927860"/>
              <a:gd name="connsiteX72" fmla="*/ 800100 w 2217420"/>
              <a:gd name="connsiteY72" fmla="*/ 1905000 h 1927860"/>
              <a:gd name="connsiteX73" fmla="*/ 731520 w 2217420"/>
              <a:gd name="connsiteY73" fmla="*/ 1828800 h 1927860"/>
              <a:gd name="connsiteX74" fmla="*/ 716280 w 2217420"/>
              <a:gd name="connsiteY74" fmla="*/ 1805940 h 1927860"/>
              <a:gd name="connsiteX75" fmla="*/ 701040 w 2217420"/>
              <a:gd name="connsiteY75" fmla="*/ 1767840 h 1927860"/>
              <a:gd name="connsiteX76" fmla="*/ 693420 w 2217420"/>
              <a:gd name="connsiteY76" fmla="*/ 1722120 h 1927860"/>
              <a:gd name="connsiteX77" fmla="*/ 678180 w 2217420"/>
              <a:gd name="connsiteY77" fmla="*/ 1684020 h 1927860"/>
              <a:gd name="connsiteX78" fmla="*/ 670560 w 2217420"/>
              <a:gd name="connsiteY78" fmla="*/ 1653540 h 1927860"/>
              <a:gd name="connsiteX79" fmla="*/ 662940 w 2217420"/>
              <a:gd name="connsiteY79" fmla="*/ 1630680 h 1927860"/>
              <a:gd name="connsiteX80" fmla="*/ 586740 w 2217420"/>
              <a:gd name="connsiteY80" fmla="*/ 1219200 h 1927860"/>
              <a:gd name="connsiteX81" fmla="*/ 571500 w 2217420"/>
              <a:gd name="connsiteY81" fmla="*/ 1173480 h 1927860"/>
              <a:gd name="connsiteX82" fmla="*/ 556260 w 2217420"/>
              <a:gd name="connsiteY82" fmla="*/ 1150620 h 1927860"/>
              <a:gd name="connsiteX83" fmla="*/ 525780 w 2217420"/>
              <a:gd name="connsiteY83" fmla="*/ 1082040 h 1927860"/>
              <a:gd name="connsiteX84" fmla="*/ 510540 w 2217420"/>
              <a:gd name="connsiteY84" fmla="*/ 1013460 h 1927860"/>
              <a:gd name="connsiteX85" fmla="*/ 495300 w 2217420"/>
              <a:gd name="connsiteY85" fmla="*/ 982980 h 1927860"/>
              <a:gd name="connsiteX86" fmla="*/ 487680 w 2217420"/>
              <a:gd name="connsiteY86" fmla="*/ 960120 h 1927860"/>
              <a:gd name="connsiteX87" fmla="*/ 464820 w 2217420"/>
              <a:gd name="connsiteY87" fmla="*/ 944880 h 1927860"/>
              <a:gd name="connsiteX88" fmla="*/ 457200 w 2217420"/>
              <a:gd name="connsiteY88" fmla="*/ 922020 h 1927860"/>
              <a:gd name="connsiteX89" fmla="*/ 441484 w 2217420"/>
              <a:gd name="connsiteY89" fmla="*/ 832962 h 1927860"/>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822960 w 2217420"/>
              <a:gd name="connsiteY71" fmla="*/ 1920240 h 1927860"/>
              <a:gd name="connsiteX72" fmla="*/ 800100 w 2217420"/>
              <a:gd name="connsiteY72" fmla="*/ 1905000 h 1927860"/>
              <a:gd name="connsiteX73" fmla="*/ 731520 w 2217420"/>
              <a:gd name="connsiteY73" fmla="*/ 1828800 h 1927860"/>
              <a:gd name="connsiteX74" fmla="*/ 716280 w 2217420"/>
              <a:gd name="connsiteY74" fmla="*/ 1805940 h 1927860"/>
              <a:gd name="connsiteX75" fmla="*/ 701040 w 2217420"/>
              <a:gd name="connsiteY75" fmla="*/ 1767840 h 1927860"/>
              <a:gd name="connsiteX76" fmla="*/ 693420 w 2217420"/>
              <a:gd name="connsiteY76" fmla="*/ 1722120 h 1927860"/>
              <a:gd name="connsiteX77" fmla="*/ 678180 w 2217420"/>
              <a:gd name="connsiteY77" fmla="*/ 1684020 h 1927860"/>
              <a:gd name="connsiteX78" fmla="*/ 670560 w 2217420"/>
              <a:gd name="connsiteY78" fmla="*/ 1653540 h 1927860"/>
              <a:gd name="connsiteX79" fmla="*/ 586740 w 2217420"/>
              <a:gd name="connsiteY79" fmla="*/ 1219200 h 1927860"/>
              <a:gd name="connsiteX80" fmla="*/ 571500 w 2217420"/>
              <a:gd name="connsiteY80" fmla="*/ 1173480 h 1927860"/>
              <a:gd name="connsiteX81" fmla="*/ 556260 w 2217420"/>
              <a:gd name="connsiteY81" fmla="*/ 1150620 h 1927860"/>
              <a:gd name="connsiteX82" fmla="*/ 525780 w 2217420"/>
              <a:gd name="connsiteY82" fmla="*/ 1082040 h 1927860"/>
              <a:gd name="connsiteX83" fmla="*/ 510540 w 2217420"/>
              <a:gd name="connsiteY83" fmla="*/ 1013460 h 1927860"/>
              <a:gd name="connsiteX84" fmla="*/ 495300 w 2217420"/>
              <a:gd name="connsiteY84" fmla="*/ 982980 h 1927860"/>
              <a:gd name="connsiteX85" fmla="*/ 487680 w 2217420"/>
              <a:gd name="connsiteY85" fmla="*/ 960120 h 1927860"/>
              <a:gd name="connsiteX86" fmla="*/ 464820 w 2217420"/>
              <a:gd name="connsiteY86" fmla="*/ 944880 h 1927860"/>
              <a:gd name="connsiteX87" fmla="*/ 457200 w 2217420"/>
              <a:gd name="connsiteY87" fmla="*/ 922020 h 1927860"/>
              <a:gd name="connsiteX88" fmla="*/ 441484 w 2217420"/>
              <a:gd name="connsiteY88" fmla="*/ 832962 h 1927860"/>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822960 w 2217420"/>
              <a:gd name="connsiteY71" fmla="*/ 1920240 h 1927860"/>
              <a:gd name="connsiteX72" fmla="*/ 800100 w 2217420"/>
              <a:gd name="connsiteY72" fmla="*/ 1905000 h 1927860"/>
              <a:gd name="connsiteX73" fmla="*/ 731520 w 2217420"/>
              <a:gd name="connsiteY73" fmla="*/ 1828800 h 1927860"/>
              <a:gd name="connsiteX74" fmla="*/ 716280 w 2217420"/>
              <a:gd name="connsiteY74" fmla="*/ 1805940 h 1927860"/>
              <a:gd name="connsiteX75" fmla="*/ 701040 w 2217420"/>
              <a:gd name="connsiteY75" fmla="*/ 1767840 h 1927860"/>
              <a:gd name="connsiteX76" fmla="*/ 693420 w 2217420"/>
              <a:gd name="connsiteY76" fmla="*/ 1722120 h 1927860"/>
              <a:gd name="connsiteX77" fmla="*/ 678180 w 2217420"/>
              <a:gd name="connsiteY77" fmla="*/ 1684020 h 1927860"/>
              <a:gd name="connsiteX78" fmla="*/ 586740 w 2217420"/>
              <a:gd name="connsiteY78" fmla="*/ 1219200 h 1927860"/>
              <a:gd name="connsiteX79" fmla="*/ 571500 w 2217420"/>
              <a:gd name="connsiteY79" fmla="*/ 1173480 h 1927860"/>
              <a:gd name="connsiteX80" fmla="*/ 556260 w 2217420"/>
              <a:gd name="connsiteY80" fmla="*/ 1150620 h 1927860"/>
              <a:gd name="connsiteX81" fmla="*/ 525780 w 2217420"/>
              <a:gd name="connsiteY81" fmla="*/ 1082040 h 1927860"/>
              <a:gd name="connsiteX82" fmla="*/ 510540 w 2217420"/>
              <a:gd name="connsiteY82" fmla="*/ 1013460 h 1927860"/>
              <a:gd name="connsiteX83" fmla="*/ 495300 w 2217420"/>
              <a:gd name="connsiteY83" fmla="*/ 982980 h 1927860"/>
              <a:gd name="connsiteX84" fmla="*/ 487680 w 2217420"/>
              <a:gd name="connsiteY84" fmla="*/ 960120 h 1927860"/>
              <a:gd name="connsiteX85" fmla="*/ 464820 w 2217420"/>
              <a:gd name="connsiteY85" fmla="*/ 944880 h 1927860"/>
              <a:gd name="connsiteX86" fmla="*/ 457200 w 2217420"/>
              <a:gd name="connsiteY86" fmla="*/ 922020 h 1927860"/>
              <a:gd name="connsiteX87" fmla="*/ 441484 w 2217420"/>
              <a:gd name="connsiteY87" fmla="*/ 832962 h 1927860"/>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822960 w 2217420"/>
              <a:gd name="connsiteY71" fmla="*/ 1920240 h 1927860"/>
              <a:gd name="connsiteX72" fmla="*/ 800100 w 2217420"/>
              <a:gd name="connsiteY72" fmla="*/ 1905000 h 1927860"/>
              <a:gd name="connsiteX73" fmla="*/ 731520 w 2217420"/>
              <a:gd name="connsiteY73" fmla="*/ 1828800 h 1927860"/>
              <a:gd name="connsiteX74" fmla="*/ 716280 w 2217420"/>
              <a:gd name="connsiteY74" fmla="*/ 1805940 h 1927860"/>
              <a:gd name="connsiteX75" fmla="*/ 701040 w 2217420"/>
              <a:gd name="connsiteY75" fmla="*/ 1767840 h 1927860"/>
              <a:gd name="connsiteX76" fmla="*/ 693420 w 2217420"/>
              <a:gd name="connsiteY76" fmla="*/ 1722120 h 1927860"/>
              <a:gd name="connsiteX77" fmla="*/ 586740 w 2217420"/>
              <a:gd name="connsiteY77" fmla="*/ 1219200 h 1927860"/>
              <a:gd name="connsiteX78" fmla="*/ 571500 w 2217420"/>
              <a:gd name="connsiteY78" fmla="*/ 1173480 h 1927860"/>
              <a:gd name="connsiteX79" fmla="*/ 556260 w 2217420"/>
              <a:gd name="connsiteY79" fmla="*/ 1150620 h 1927860"/>
              <a:gd name="connsiteX80" fmla="*/ 525780 w 2217420"/>
              <a:gd name="connsiteY80" fmla="*/ 1082040 h 1927860"/>
              <a:gd name="connsiteX81" fmla="*/ 510540 w 2217420"/>
              <a:gd name="connsiteY81" fmla="*/ 1013460 h 1927860"/>
              <a:gd name="connsiteX82" fmla="*/ 495300 w 2217420"/>
              <a:gd name="connsiteY82" fmla="*/ 982980 h 1927860"/>
              <a:gd name="connsiteX83" fmla="*/ 487680 w 2217420"/>
              <a:gd name="connsiteY83" fmla="*/ 960120 h 1927860"/>
              <a:gd name="connsiteX84" fmla="*/ 464820 w 2217420"/>
              <a:gd name="connsiteY84" fmla="*/ 944880 h 1927860"/>
              <a:gd name="connsiteX85" fmla="*/ 457200 w 2217420"/>
              <a:gd name="connsiteY85" fmla="*/ 922020 h 1927860"/>
              <a:gd name="connsiteX86" fmla="*/ 441484 w 2217420"/>
              <a:gd name="connsiteY86" fmla="*/ 832962 h 1927860"/>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822960 w 2217420"/>
              <a:gd name="connsiteY71" fmla="*/ 1920240 h 1927860"/>
              <a:gd name="connsiteX72" fmla="*/ 800100 w 2217420"/>
              <a:gd name="connsiteY72" fmla="*/ 1905000 h 1927860"/>
              <a:gd name="connsiteX73" fmla="*/ 731520 w 2217420"/>
              <a:gd name="connsiteY73" fmla="*/ 1828800 h 1927860"/>
              <a:gd name="connsiteX74" fmla="*/ 716280 w 2217420"/>
              <a:gd name="connsiteY74" fmla="*/ 1805940 h 1927860"/>
              <a:gd name="connsiteX75" fmla="*/ 701040 w 2217420"/>
              <a:gd name="connsiteY75" fmla="*/ 1767840 h 1927860"/>
              <a:gd name="connsiteX76" fmla="*/ 586740 w 2217420"/>
              <a:gd name="connsiteY76" fmla="*/ 1219200 h 1927860"/>
              <a:gd name="connsiteX77" fmla="*/ 571500 w 2217420"/>
              <a:gd name="connsiteY77" fmla="*/ 1173480 h 1927860"/>
              <a:gd name="connsiteX78" fmla="*/ 556260 w 2217420"/>
              <a:gd name="connsiteY78" fmla="*/ 1150620 h 1927860"/>
              <a:gd name="connsiteX79" fmla="*/ 525780 w 2217420"/>
              <a:gd name="connsiteY79" fmla="*/ 1082040 h 1927860"/>
              <a:gd name="connsiteX80" fmla="*/ 510540 w 2217420"/>
              <a:gd name="connsiteY80" fmla="*/ 1013460 h 1927860"/>
              <a:gd name="connsiteX81" fmla="*/ 495300 w 2217420"/>
              <a:gd name="connsiteY81" fmla="*/ 982980 h 1927860"/>
              <a:gd name="connsiteX82" fmla="*/ 487680 w 2217420"/>
              <a:gd name="connsiteY82" fmla="*/ 960120 h 1927860"/>
              <a:gd name="connsiteX83" fmla="*/ 464820 w 2217420"/>
              <a:gd name="connsiteY83" fmla="*/ 944880 h 1927860"/>
              <a:gd name="connsiteX84" fmla="*/ 457200 w 2217420"/>
              <a:gd name="connsiteY84" fmla="*/ 922020 h 1927860"/>
              <a:gd name="connsiteX85" fmla="*/ 441484 w 2217420"/>
              <a:gd name="connsiteY85" fmla="*/ 832962 h 1927860"/>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822960 w 2217420"/>
              <a:gd name="connsiteY71" fmla="*/ 1920240 h 1927860"/>
              <a:gd name="connsiteX72" fmla="*/ 800100 w 2217420"/>
              <a:gd name="connsiteY72" fmla="*/ 1905000 h 1927860"/>
              <a:gd name="connsiteX73" fmla="*/ 731520 w 2217420"/>
              <a:gd name="connsiteY73" fmla="*/ 1828800 h 1927860"/>
              <a:gd name="connsiteX74" fmla="*/ 716280 w 2217420"/>
              <a:gd name="connsiteY74" fmla="*/ 1805940 h 1927860"/>
              <a:gd name="connsiteX75" fmla="*/ 586740 w 2217420"/>
              <a:gd name="connsiteY75" fmla="*/ 1219200 h 1927860"/>
              <a:gd name="connsiteX76" fmla="*/ 571500 w 2217420"/>
              <a:gd name="connsiteY76" fmla="*/ 1173480 h 1927860"/>
              <a:gd name="connsiteX77" fmla="*/ 556260 w 2217420"/>
              <a:gd name="connsiteY77" fmla="*/ 1150620 h 1927860"/>
              <a:gd name="connsiteX78" fmla="*/ 525780 w 2217420"/>
              <a:gd name="connsiteY78" fmla="*/ 1082040 h 1927860"/>
              <a:gd name="connsiteX79" fmla="*/ 510540 w 2217420"/>
              <a:gd name="connsiteY79" fmla="*/ 1013460 h 1927860"/>
              <a:gd name="connsiteX80" fmla="*/ 495300 w 2217420"/>
              <a:gd name="connsiteY80" fmla="*/ 982980 h 1927860"/>
              <a:gd name="connsiteX81" fmla="*/ 487680 w 2217420"/>
              <a:gd name="connsiteY81" fmla="*/ 960120 h 1927860"/>
              <a:gd name="connsiteX82" fmla="*/ 464820 w 2217420"/>
              <a:gd name="connsiteY82" fmla="*/ 944880 h 1927860"/>
              <a:gd name="connsiteX83" fmla="*/ 457200 w 2217420"/>
              <a:gd name="connsiteY83" fmla="*/ 922020 h 1927860"/>
              <a:gd name="connsiteX84" fmla="*/ 441484 w 2217420"/>
              <a:gd name="connsiteY84" fmla="*/ 832962 h 1927860"/>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822960 w 2217420"/>
              <a:gd name="connsiteY71" fmla="*/ 1920240 h 1927860"/>
              <a:gd name="connsiteX72" fmla="*/ 800100 w 2217420"/>
              <a:gd name="connsiteY72" fmla="*/ 1905000 h 1927860"/>
              <a:gd name="connsiteX73" fmla="*/ 731520 w 2217420"/>
              <a:gd name="connsiteY73" fmla="*/ 1828800 h 1927860"/>
              <a:gd name="connsiteX74" fmla="*/ 586740 w 2217420"/>
              <a:gd name="connsiteY74" fmla="*/ 1219200 h 1927860"/>
              <a:gd name="connsiteX75" fmla="*/ 571500 w 2217420"/>
              <a:gd name="connsiteY75" fmla="*/ 1173480 h 1927860"/>
              <a:gd name="connsiteX76" fmla="*/ 556260 w 2217420"/>
              <a:gd name="connsiteY76" fmla="*/ 1150620 h 1927860"/>
              <a:gd name="connsiteX77" fmla="*/ 525780 w 2217420"/>
              <a:gd name="connsiteY77" fmla="*/ 1082040 h 1927860"/>
              <a:gd name="connsiteX78" fmla="*/ 510540 w 2217420"/>
              <a:gd name="connsiteY78" fmla="*/ 1013460 h 1927860"/>
              <a:gd name="connsiteX79" fmla="*/ 495300 w 2217420"/>
              <a:gd name="connsiteY79" fmla="*/ 982980 h 1927860"/>
              <a:gd name="connsiteX80" fmla="*/ 487680 w 2217420"/>
              <a:gd name="connsiteY80" fmla="*/ 960120 h 1927860"/>
              <a:gd name="connsiteX81" fmla="*/ 464820 w 2217420"/>
              <a:gd name="connsiteY81" fmla="*/ 944880 h 1927860"/>
              <a:gd name="connsiteX82" fmla="*/ 457200 w 2217420"/>
              <a:gd name="connsiteY82" fmla="*/ 922020 h 1927860"/>
              <a:gd name="connsiteX83" fmla="*/ 441484 w 2217420"/>
              <a:gd name="connsiteY83" fmla="*/ 832962 h 1927860"/>
              <a:gd name="connsiteX0" fmla="*/ 441960 w 2217420"/>
              <a:gd name="connsiteY0" fmla="*/ 838200 h 1960590"/>
              <a:gd name="connsiteX1" fmla="*/ 320040 w 2217420"/>
              <a:gd name="connsiteY1" fmla="*/ 731520 h 1960590"/>
              <a:gd name="connsiteX2" fmla="*/ 297180 w 2217420"/>
              <a:gd name="connsiteY2" fmla="*/ 708660 h 1960590"/>
              <a:gd name="connsiteX3" fmla="*/ 281940 w 2217420"/>
              <a:gd name="connsiteY3" fmla="*/ 685800 h 1960590"/>
              <a:gd name="connsiteX4" fmla="*/ 266700 w 2217420"/>
              <a:gd name="connsiteY4" fmla="*/ 640080 h 1960590"/>
              <a:gd name="connsiteX5" fmla="*/ 259080 w 2217420"/>
              <a:gd name="connsiteY5" fmla="*/ 403860 h 1960590"/>
              <a:gd name="connsiteX6" fmla="*/ 220980 w 2217420"/>
              <a:gd name="connsiteY6" fmla="*/ 335280 h 1960590"/>
              <a:gd name="connsiteX7" fmla="*/ 198120 w 2217420"/>
              <a:gd name="connsiteY7" fmla="*/ 327660 h 1960590"/>
              <a:gd name="connsiteX8" fmla="*/ 160020 w 2217420"/>
              <a:gd name="connsiteY8" fmla="*/ 297180 h 1960590"/>
              <a:gd name="connsiteX9" fmla="*/ 114300 w 2217420"/>
              <a:gd name="connsiteY9" fmla="*/ 266700 h 1960590"/>
              <a:gd name="connsiteX10" fmla="*/ 76200 w 2217420"/>
              <a:gd name="connsiteY10" fmla="*/ 228600 h 1960590"/>
              <a:gd name="connsiteX11" fmla="*/ 38100 w 2217420"/>
              <a:gd name="connsiteY11" fmla="*/ 198120 h 1960590"/>
              <a:gd name="connsiteX12" fmla="*/ 30480 w 2217420"/>
              <a:gd name="connsiteY12" fmla="*/ 175260 h 1960590"/>
              <a:gd name="connsiteX13" fmla="*/ 0 w 2217420"/>
              <a:gd name="connsiteY13" fmla="*/ 129540 h 1960590"/>
              <a:gd name="connsiteX14" fmla="*/ 7620 w 2217420"/>
              <a:gd name="connsiteY14" fmla="*/ 45720 h 1960590"/>
              <a:gd name="connsiteX15" fmla="*/ 30480 w 2217420"/>
              <a:gd name="connsiteY15" fmla="*/ 30480 h 1960590"/>
              <a:gd name="connsiteX16" fmla="*/ 129540 w 2217420"/>
              <a:gd name="connsiteY16" fmla="*/ 22860 h 1960590"/>
              <a:gd name="connsiteX17" fmla="*/ 167640 w 2217420"/>
              <a:gd name="connsiteY17" fmla="*/ 15240 h 1960590"/>
              <a:gd name="connsiteX18" fmla="*/ 228600 w 2217420"/>
              <a:gd name="connsiteY18" fmla="*/ 7620 h 1960590"/>
              <a:gd name="connsiteX19" fmla="*/ 281940 w 2217420"/>
              <a:gd name="connsiteY19" fmla="*/ 0 h 1960590"/>
              <a:gd name="connsiteX20" fmla="*/ 449580 w 2217420"/>
              <a:gd name="connsiteY20" fmla="*/ 7620 h 1960590"/>
              <a:gd name="connsiteX21" fmla="*/ 502920 w 2217420"/>
              <a:gd name="connsiteY21" fmla="*/ 30480 h 1960590"/>
              <a:gd name="connsiteX22" fmla="*/ 548640 w 2217420"/>
              <a:gd name="connsiteY22" fmla="*/ 45720 h 1960590"/>
              <a:gd name="connsiteX23" fmla="*/ 571500 w 2217420"/>
              <a:gd name="connsiteY23" fmla="*/ 53340 h 1960590"/>
              <a:gd name="connsiteX24" fmla="*/ 594360 w 2217420"/>
              <a:gd name="connsiteY24" fmla="*/ 60960 h 1960590"/>
              <a:gd name="connsiteX25" fmla="*/ 624840 w 2217420"/>
              <a:gd name="connsiteY25" fmla="*/ 76200 h 1960590"/>
              <a:gd name="connsiteX26" fmla="*/ 708660 w 2217420"/>
              <a:gd name="connsiteY26" fmla="*/ 121920 h 1960590"/>
              <a:gd name="connsiteX27" fmla="*/ 815340 w 2217420"/>
              <a:gd name="connsiteY27" fmla="*/ 175260 h 1960590"/>
              <a:gd name="connsiteX28" fmla="*/ 838200 w 2217420"/>
              <a:gd name="connsiteY28" fmla="*/ 190500 h 1960590"/>
              <a:gd name="connsiteX29" fmla="*/ 868680 w 2217420"/>
              <a:gd name="connsiteY29" fmla="*/ 205740 h 1960590"/>
              <a:gd name="connsiteX30" fmla="*/ 914400 w 2217420"/>
              <a:gd name="connsiteY30" fmla="*/ 236220 h 1960590"/>
              <a:gd name="connsiteX31" fmla="*/ 1097280 w 2217420"/>
              <a:gd name="connsiteY31" fmla="*/ 259080 h 1960590"/>
              <a:gd name="connsiteX32" fmla="*/ 1234440 w 2217420"/>
              <a:gd name="connsiteY32" fmla="*/ 281940 h 1960590"/>
              <a:gd name="connsiteX33" fmla="*/ 1310640 w 2217420"/>
              <a:gd name="connsiteY33" fmla="*/ 297180 h 1960590"/>
              <a:gd name="connsiteX34" fmla="*/ 1813560 w 2217420"/>
              <a:gd name="connsiteY34" fmla="*/ 304800 h 1960590"/>
              <a:gd name="connsiteX35" fmla="*/ 2004060 w 2217420"/>
              <a:gd name="connsiteY35" fmla="*/ 312420 h 1960590"/>
              <a:gd name="connsiteX36" fmla="*/ 2049780 w 2217420"/>
              <a:gd name="connsiteY36" fmla="*/ 327660 h 1960590"/>
              <a:gd name="connsiteX37" fmla="*/ 2095500 w 2217420"/>
              <a:gd name="connsiteY37" fmla="*/ 335280 h 1960590"/>
              <a:gd name="connsiteX38" fmla="*/ 2164080 w 2217420"/>
              <a:gd name="connsiteY38" fmla="*/ 335280 h 1960590"/>
              <a:gd name="connsiteX39" fmla="*/ 2179320 w 2217420"/>
              <a:gd name="connsiteY39" fmla="*/ 381000 h 1960590"/>
              <a:gd name="connsiteX40" fmla="*/ 2194560 w 2217420"/>
              <a:gd name="connsiteY40" fmla="*/ 403860 h 1960590"/>
              <a:gd name="connsiteX41" fmla="*/ 2209800 w 2217420"/>
              <a:gd name="connsiteY41" fmla="*/ 457200 h 1960590"/>
              <a:gd name="connsiteX42" fmla="*/ 2217420 w 2217420"/>
              <a:gd name="connsiteY42" fmla="*/ 480060 h 1960590"/>
              <a:gd name="connsiteX43" fmla="*/ 2194560 w 2217420"/>
              <a:gd name="connsiteY43" fmla="*/ 731520 h 1960590"/>
              <a:gd name="connsiteX44" fmla="*/ 2186940 w 2217420"/>
              <a:gd name="connsiteY44" fmla="*/ 754380 h 1960590"/>
              <a:gd name="connsiteX45" fmla="*/ 2156460 w 2217420"/>
              <a:gd name="connsiteY45" fmla="*/ 853440 h 1960590"/>
              <a:gd name="connsiteX46" fmla="*/ 2133600 w 2217420"/>
              <a:gd name="connsiteY46" fmla="*/ 929640 h 1960590"/>
              <a:gd name="connsiteX47" fmla="*/ 2118360 w 2217420"/>
              <a:gd name="connsiteY47" fmla="*/ 982980 h 1960590"/>
              <a:gd name="connsiteX48" fmla="*/ 2057400 w 2217420"/>
              <a:gd name="connsiteY48" fmla="*/ 1097280 h 1960590"/>
              <a:gd name="connsiteX49" fmla="*/ 2004060 w 2217420"/>
              <a:gd name="connsiteY49" fmla="*/ 1158240 h 1960590"/>
              <a:gd name="connsiteX50" fmla="*/ 1973580 w 2217420"/>
              <a:gd name="connsiteY50" fmla="*/ 1203960 h 1960590"/>
              <a:gd name="connsiteX51" fmla="*/ 1943100 w 2217420"/>
              <a:gd name="connsiteY51" fmla="*/ 1249680 h 1960590"/>
              <a:gd name="connsiteX52" fmla="*/ 1897380 w 2217420"/>
              <a:gd name="connsiteY52" fmla="*/ 1303020 h 1960590"/>
              <a:gd name="connsiteX53" fmla="*/ 1836420 w 2217420"/>
              <a:gd name="connsiteY53" fmla="*/ 1341120 h 1960590"/>
              <a:gd name="connsiteX54" fmla="*/ 1760220 w 2217420"/>
              <a:gd name="connsiteY54" fmla="*/ 1386840 h 1960590"/>
              <a:gd name="connsiteX55" fmla="*/ 1623060 w 2217420"/>
              <a:gd name="connsiteY55" fmla="*/ 1470660 h 1960590"/>
              <a:gd name="connsiteX56" fmla="*/ 1524000 w 2217420"/>
              <a:gd name="connsiteY56" fmla="*/ 1493520 h 1960590"/>
              <a:gd name="connsiteX57" fmla="*/ 1485900 w 2217420"/>
              <a:gd name="connsiteY57" fmla="*/ 1501140 h 1960590"/>
              <a:gd name="connsiteX58" fmla="*/ 1432560 w 2217420"/>
              <a:gd name="connsiteY58" fmla="*/ 1516380 h 1960590"/>
              <a:gd name="connsiteX59" fmla="*/ 1150620 w 2217420"/>
              <a:gd name="connsiteY59" fmla="*/ 1531620 h 1960590"/>
              <a:gd name="connsiteX60" fmla="*/ 1112520 w 2217420"/>
              <a:gd name="connsiteY60" fmla="*/ 1653540 h 1960590"/>
              <a:gd name="connsiteX61" fmla="*/ 1104900 w 2217420"/>
              <a:gd name="connsiteY61" fmla="*/ 1676400 h 1960590"/>
              <a:gd name="connsiteX62" fmla="*/ 1097280 w 2217420"/>
              <a:gd name="connsiteY62" fmla="*/ 1706880 h 1960590"/>
              <a:gd name="connsiteX63" fmla="*/ 1074420 w 2217420"/>
              <a:gd name="connsiteY63" fmla="*/ 1752600 h 1960590"/>
              <a:gd name="connsiteX64" fmla="*/ 1066800 w 2217420"/>
              <a:gd name="connsiteY64" fmla="*/ 1783080 h 1960590"/>
              <a:gd name="connsiteX65" fmla="*/ 1036320 w 2217420"/>
              <a:gd name="connsiteY65" fmla="*/ 1828800 h 1960590"/>
              <a:gd name="connsiteX66" fmla="*/ 1021080 w 2217420"/>
              <a:gd name="connsiteY66" fmla="*/ 1851660 h 1960590"/>
              <a:gd name="connsiteX67" fmla="*/ 1005840 w 2217420"/>
              <a:gd name="connsiteY67" fmla="*/ 1874520 h 1960590"/>
              <a:gd name="connsiteX68" fmla="*/ 952500 w 2217420"/>
              <a:gd name="connsiteY68" fmla="*/ 1905000 h 1960590"/>
              <a:gd name="connsiteX69" fmla="*/ 929640 w 2217420"/>
              <a:gd name="connsiteY69" fmla="*/ 1920240 h 1960590"/>
              <a:gd name="connsiteX70" fmla="*/ 883920 w 2217420"/>
              <a:gd name="connsiteY70" fmla="*/ 1927860 h 1960590"/>
              <a:gd name="connsiteX71" fmla="*/ 822960 w 2217420"/>
              <a:gd name="connsiteY71" fmla="*/ 1920240 h 1960590"/>
              <a:gd name="connsiteX72" fmla="*/ 800100 w 2217420"/>
              <a:gd name="connsiteY72" fmla="*/ 1905000 h 1960590"/>
              <a:gd name="connsiteX73" fmla="*/ 586740 w 2217420"/>
              <a:gd name="connsiteY73" fmla="*/ 1219200 h 1960590"/>
              <a:gd name="connsiteX74" fmla="*/ 571500 w 2217420"/>
              <a:gd name="connsiteY74" fmla="*/ 1173480 h 1960590"/>
              <a:gd name="connsiteX75" fmla="*/ 556260 w 2217420"/>
              <a:gd name="connsiteY75" fmla="*/ 1150620 h 1960590"/>
              <a:gd name="connsiteX76" fmla="*/ 525780 w 2217420"/>
              <a:gd name="connsiteY76" fmla="*/ 1082040 h 1960590"/>
              <a:gd name="connsiteX77" fmla="*/ 510540 w 2217420"/>
              <a:gd name="connsiteY77" fmla="*/ 1013460 h 1960590"/>
              <a:gd name="connsiteX78" fmla="*/ 495300 w 2217420"/>
              <a:gd name="connsiteY78" fmla="*/ 982980 h 1960590"/>
              <a:gd name="connsiteX79" fmla="*/ 487680 w 2217420"/>
              <a:gd name="connsiteY79" fmla="*/ 960120 h 1960590"/>
              <a:gd name="connsiteX80" fmla="*/ 464820 w 2217420"/>
              <a:gd name="connsiteY80" fmla="*/ 944880 h 1960590"/>
              <a:gd name="connsiteX81" fmla="*/ 457200 w 2217420"/>
              <a:gd name="connsiteY81" fmla="*/ 922020 h 1960590"/>
              <a:gd name="connsiteX82" fmla="*/ 441484 w 2217420"/>
              <a:gd name="connsiteY82" fmla="*/ 832962 h 1960590"/>
              <a:gd name="connsiteX0" fmla="*/ 441960 w 2217420"/>
              <a:gd name="connsiteY0" fmla="*/ 838200 h 1974186"/>
              <a:gd name="connsiteX1" fmla="*/ 320040 w 2217420"/>
              <a:gd name="connsiteY1" fmla="*/ 731520 h 1974186"/>
              <a:gd name="connsiteX2" fmla="*/ 297180 w 2217420"/>
              <a:gd name="connsiteY2" fmla="*/ 708660 h 1974186"/>
              <a:gd name="connsiteX3" fmla="*/ 281940 w 2217420"/>
              <a:gd name="connsiteY3" fmla="*/ 685800 h 1974186"/>
              <a:gd name="connsiteX4" fmla="*/ 266700 w 2217420"/>
              <a:gd name="connsiteY4" fmla="*/ 640080 h 1974186"/>
              <a:gd name="connsiteX5" fmla="*/ 259080 w 2217420"/>
              <a:gd name="connsiteY5" fmla="*/ 403860 h 1974186"/>
              <a:gd name="connsiteX6" fmla="*/ 220980 w 2217420"/>
              <a:gd name="connsiteY6" fmla="*/ 335280 h 1974186"/>
              <a:gd name="connsiteX7" fmla="*/ 198120 w 2217420"/>
              <a:gd name="connsiteY7" fmla="*/ 327660 h 1974186"/>
              <a:gd name="connsiteX8" fmla="*/ 160020 w 2217420"/>
              <a:gd name="connsiteY8" fmla="*/ 297180 h 1974186"/>
              <a:gd name="connsiteX9" fmla="*/ 114300 w 2217420"/>
              <a:gd name="connsiteY9" fmla="*/ 266700 h 1974186"/>
              <a:gd name="connsiteX10" fmla="*/ 76200 w 2217420"/>
              <a:gd name="connsiteY10" fmla="*/ 228600 h 1974186"/>
              <a:gd name="connsiteX11" fmla="*/ 38100 w 2217420"/>
              <a:gd name="connsiteY11" fmla="*/ 198120 h 1974186"/>
              <a:gd name="connsiteX12" fmla="*/ 30480 w 2217420"/>
              <a:gd name="connsiteY12" fmla="*/ 175260 h 1974186"/>
              <a:gd name="connsiteX13" fmla="*/ 0 w 2217420"/>
              <a:gd name="connsiteY13" fmla="*/ 129540 h 1974186"/>
              <a:gd name="connsiteX14" fmla="*/ 7620 w 2217420"/>
              <a:gd name="connsiteY14" fmla="*/ 45720 h 1974186"/>
              <a:gd name="connsiteX15" fmla="*/ 30480 w 2217420"/>
              <a:gd name="connsiteY15" fmla="*/ 30480 h 1974186"/>
              <a:gd name="connsiteX16" fmla="*/ 129540 w 2217420"/>
              <a:gd name="connsiteY16" fmla="*/ 22860 h 1974186"/>
              <a:gd name="connsiteX17" fmla="*/ 167640 w 2217420"/>
              <a:gd name="connsiteY17" fmla="*/ 15240 h 1974186"/>
              <a:gd name="connsiteX18" fmla="*/ 228600 w 2217420"/>
              <a:gd name="connsiteY18" fmla="*/ 7620 h 1974186"/>
              <a:gd name="connsiteX19" fmla="*/ 281940 w 2217420"/>
              <a:gd name="connsiteY19" fmla="*/ 0 h 1974186"/>
              <a:gd name="connsiteX20" fmla="*/ 449580 w 2217420"/>
              <a:gd name="connsiteY20" fmla="*/ 7620 h 1974186"/>
              <a:gd name="connsiteX21" fmla="*/ 502920 w 2217420"/>
              <a:gd name="connsiteY21" fmla="*/ 30480 h 1974186"/>
              <a:gd name="connsiteX22" fmla="*/ 548640 w 2217420"/>
              <a:gd name="connsiteY22" fmla="*/ 45720 h 1974186"/>
              <a:gd name="connsiteX23" fmla="*/ 571500 w 2217420"/>
              <a:gd name="connsiteY23" fmla="*/ 53340 h 1974186"/>
              <a:gd name="connsiteX24" fmla="*/ 594360 w 2217420"/>
              <a:gd name="connsiteY24" fmla="*/ 60960 h 1974186"/>
              <a:gd name="connsiteX25" fmla="*/ 624840 w 2217420"/>
              <a:gd name="connsiteY25" fmla="*/ 76200 h 1974186"/>
              <a:gd name="connsiteX26" fmla="*/ 708660 w 2217420"/>
              <a:gd name="connsiteY26" fmla="*/ 121920 h 1974186"/>
              <a:gd name="connsiteX27" fmla="*/ 815340 w 2217420"/>
              <a:gd name="connsiteY27" fmla="*/ 175260 h 1974186"/>
              <a:gd name="connsiteX28" fmla="*/ 838200 w 2217420"/>
              <a:gd name="connsiteY28" fmla="*/ 190500 h 1974186"/>
              <a:gd name="connsiteX29" fmla="*/ 868680 w 2217420"/>
              <a:gd name="connsiteY29" fmla="*/ 205740 h 1974186"/>
              <a:gd name="connsiteX30" fmla="*/ 914400 w 2217420"/>
              <a:gd name="connsiteY30" fmla="*/ 236220 h 1974186"/>
              <a:gd name="connsiteX31" fmla="*/ 1097280 w 2217420"/>
              <a:gd name="connsiteY31" fmla="*/ 259080 h 1974186"/>
              <a:gd name="connsiteX32" fmla="*/ 1234440 w 2217420"/>
              <a:gd name="connsiteY32" fmla="*/ 281940 h 1974186"/>
              <a:gd name="connsiteX33" fmla="*/ 1310640 w 2217420"/>
              <a:gd name="connsiteY33" fmla="*/ 297180 h 1974186"/>
              <a:gd name="connsiteX34" fmla="*/ 1813560 w 2217420"/>
              <a:gd name="connsiteY34" fmla="*/ 304800 h 1974186"/>
              <a:gd name="connsiteX35" fmla="*/ 2004060 w 2217420"/>
              <a:gd name="connsiteY35" fmla="*/ 312420 h 1974186"/>
              <a:gd name="connsiteX36" fmla="*/ 2049780 w 2217420"/>
              <a:gd name="connsiteY36" fmla="*/ 327660 h 1974186"/>
              <a:gd name="connsiteX37" fmla="*/ 2095500 w 2217420"/>
              <a:gd name="connsiteY37" fmla="*/ 335280 h 1974186"/>
              <a:gd name="connsiteX38" fmla="*/ 2164080 w 2217420"/>
              <a:gd name="connsiteY38" fmla="*/ 335280 h 1974186"/>
              <a:gd name="connsiteX39" fmla="*/ 2179320 w 2217420"/>
              <a:gd name="connsiteY39" fmla="*/ 381000 h 1974186"/>
              <a:gd name="connsiteX40" fmla="*/ 2194560 w 2217420"/>
              <a:gd name="connsiteY40" fmla="*/ 403860 h 1974186"/>
              <a:gd name="connsiteX41" fmla="*/ 2209800 w 2217420"/>
              <a:gd name="connsiteY41" fmla="*/ 457200 h 1974186"/>
              <a:gd name="connsiteX42" fmla="*/ 2217420 w 2217420"/>
              <a:gd name="connsiteY42" fmla="*/ 480060 h 1974186"/>
              <a:gd name="connsiteX43" fmla="*/ 2194560 w 2217420"/>
              <a:gd name="connsiteY43" fmla="*/ 731520 h 1974186"/>
              <a:gd name="connsiteX44" fmla="*/ 2186940 w 2217420"/>
              <a:gd name="connsiteY44" fmla="*/ 754380 h 1974186"/>
              <a:gd name="connsiteX45" fmla="*/ 2156460 w 2217420"/>
              <a:gd name="connsiteY45" fmla="*/ 853440 h 1974186"/>
              <a:gd name="connsiteX46" fmla="*/ 2133600 w 2217420"/>
              <a:gd name="connsiteY46" fmla="*/ 929640 h 1974186"/>
              <a:gd name="connsiteX47" fmla="*/ 2118360 w 2217420"/>
              <a:gd name="connsiteY47" fmla="*/ 982980 h 1974186"/>
              <a:gd name="connsiteX48" fmla="*/ 2057400 w 2217420"/>
              <a:gd name="connsiteY48" fmla="*/ 1097280 h 1974186"/>
              <a:gd name="connsiteX49" fmla="*/ 2004060 w 2217420"/>
              <a:gd name="connsiteY49" fmla="*/ 1158240 h 1974186"/>
              <a:gd name="connsiteX50" fmla="*/ 1973580 w 2217420"/>
              <a:gd name="connsiteY50" fmla="*/ 1203960 h 1974186"/>
              <a:gd name="connsiteX51" fmla="*/ 1943100 w 2217420"/>
              <a:gd name="connsiteY51" fmla="*/ 1249680 h 1974186"/>
              <a:gd name="connsiteX52" fmla="*/ 1897380 w 2217420"/>
              <a:gd name="connsiteY52" fmla="*/ 1303020 h 1974186"/>
              <a:gd name="connsiteX53" fmla="*/ 1836420 w 2217420"/>
              <a:gd name="connsiteY53" fmla="*/ 1341120 h 1974186"/>
              <a:gd name="connsiteX54" fmla="*/ 1760220 w 2217420"/>
              <a:gd name="connsiteY54" fmla="*/ 1386840 h 1974186"/>
              <a:gd name="connsiteX55" fmla="*/ 1623060 w 2217420"/>
              <a:gd name="connsiteY55" fmla="*/ 1470660 h 1974186"/>
              <a:gd name="connsiteX56" fmla="*/ 1524000 w 2217420"/>
              <a:gd name="connsiteY56" fmla="*/ 1493520 h 1974186"/>
              <a:gd name="connsiteX57" fmla="*/ 1485900 w 2217420"/>
              <a:gd name="connsiteY57" fmla="*/ 1501140 h 1974186"/>
              <a:gd name="connsiteX58" fmla="*/ 1432560 w 2217420"/>
              <a:gd name="connsiteY58" fmla="*/ 1516380 h 1974186"/>
              <a:gd name="connsiteX59" fmla="*/ 1150620 w 2217420"/>
              <a:gd name="connsiteY59" fmla="*/ 1531620 h 1974186"/>
              <a:gd name="connsiteX60" fmla="*/ 1112520 w 2217420"/>
              <a:gd name="connsiteY60" fmla="*/ 1653540 h 1974186"/>
              <a:gd name="connsiteX61" fmla="*/ 1104900 w 2217420"/>
              <a:gd name="connsiteY61" fmla="*/ 1676400 h 1974186"/>
              <a:gd name="connsiteX62" fmla="*/ 1097280 w 2217420"/>
              <a:gd name="connsiteY62" fmla="*/ 1706880 h 1974186"/>
              <a:gd name="connsiteX63" fmla="*/ 1074420 w 2217420"/>
              <a:gd name="connsiteY63" fmla="*/ 1752600 h 1974186"/>
              <a:gd name="connsiteX64" fmla="*/ 1066800 w 2217420"/>
              <a:gd name="connsiteY64" fmla="*/ 1783080 h 1974186"/>
              <a:gd name="connsiteX65" fmla="*/ 1036320 w 2217420"/>
              <a:gd name="connsiteY65" fmla="*/ 1828800 h 1974186"/>
              <a:gd name="connsiteX66" fmla="*/ 1021080 w 2217420"/>
              <a:gd name="connsiteY66" fmla="*/ 1851660 h 1974186"/>
              <a:gd name="connsiteX67" fmla="*/ 1005840 w 2217420"/>
              <a:gd name="connsiteY67" fmla="*/ 1874520 h 1974186"/>
              <a:gd name="connsiteX68" fmla="*/ 952500 w 2217420"/>
              <a:gd name="connsiteY68" fmla="*/ 1905000 h 1974186"/>
              <a:gd name="connsiteX69" fmla="*/ 929640 w 2217420"/>
              <a:gd name="connsiteY69" fmla="*/ 1920240 h 1974186"/>
              <a:gd name="connsiteX70" fmla="*/ 883920 w 2217420"/>
              <a:gd name="connsiteY70" fmla="*/ 1927860 h 1974186"/>
              <a:gd name="connsiteX71" fmla="*/ 822960 w 2217420"/>
              <a:gd name="connsiteY71" fmla="*/ 1920240 h 1974186"/>
              <a:gd name="connsiteX72" fmla="*/ 586740 w 2217420"/>
              <a:gd name="connsiteY72" fmla="*/ 1219200 h 1974186"/>
              <a:gd name="connsiteX73" fmla="*/ 571500 w 2217420"/>
              <a:gd name="connsiteY73" fmla="*/ 1173480 h 1974186"/>
              <a:gd name="connsiteX74" fmla="*/ 556260 w 2217420"/>
              <a:gd name="connsiteY74" fmla="*/ 1150620 h 1974186"/>
              <a:gd name="connsiteX75" fmla="*/ 525780 w 2217420"/>
              <a:gd name="connsiteY75" fmla="*/ 1082040 h 1974186"/>
              <a:gd name="connsiteX76" fmla="*/ 510540 w 2217420"/>
              <a:gd name="connsiteY76" fmla="*/ 1013460 h 1974186"/>
              <a:gd name="connsiteX77" fmla="*/ 495300 w 2217420"/>
              <a:gd name="connsiteY77" fmla="*/ 982980 h 1974186"/>
              <a:gd name="connsiteX78" fmla="*/ 487680 w 2217420"/>
              <a:gd name="connsiteY78" fmla="*/ 960120 h 1974186"/>
              <a:gd name="connsiteX79" fmla="*/ 464820 w 2217420"/>
              <a:gd name="connsiteY79" fmla="*/ 944880 h 1974186"/>
              <a:gd name="connsiteX80" fmla="*/ 457200 w 2217420"/>
              <a:gd name="connsiteY80" fmla="*/ 922020 h 1974186"/>
              <a:gd name="connsiteX81" fmla="*/ 441484 w 2217420"/>
              <a:gd name="connsiteY81" fmla="*/ 832962 h 1974186"/>
              <a:gd name="connsiteX0" fmla="*/ 441960 w 2217420"/>
              <a:gd name="connsiteY0" fmla="*/ 838200 h 1927860"/>
              <a:gd name="connsiteX1" fmla="*/ 320040 w 2217420"/>
              <a:gd name="connsiteY1" fmla="*/ 731520 h 1927860"/>
              <a:gd name="connsiteX2" fmla="*/ 297180 w 2217420"/>
              <a:gd name="connsiteY2" fmla="*/ 708660 h 1927860"/>
              <a:gd name="connsiteX3" fmla="*/ 281940 w 2217420"/>
              <a:gd name="connsiteY3" fmla="*/ 685800 h 1927860"/>
              <a:gd name="connsiteX4" fmla="*/ 266700 w 2217420"/>
              <a:gd name="connsiteY4" fmla="*/ 640080 h 1927860"/>
              <a:gd name="connsiteX5" fmla="*/ 259080 w 2217420"/>
              <a:gd name="connsiteY5" fmla="*/ 403860 h 1927860"/>
              <a:gd name="connsiteX6" fmla="*/ 220980 w 2217420"/>
              <a:gd name="connsiteY6" fmla="*/ 335280 h 1927860"/>
              <a:gd name="connsiteX7" fmla="*/ 198120 w 2217420"/>
              <a:gd name="connsiteY7" fmla="*/ 327660 h 1927860"/>
              <a:gd name="connsiteX8" fmla="*/ 160020 w 2217420"/>
              <a:gd name="connsiteY8" fmla="*/ 297180 h 1927860"/>
              <a:gd name="connsiteX9" fmla="*/ 114300 w 2217420"/>
              <a:gd name="connsiteY9" fmla="*/ 266700 h 1927860"/>
              <a:gd name="connsiteX10" fmla="*/ 76200 w 2217420"/>
              <a:gd name="connsiteY10" fmla="*/ 228600 h 1927860"/>
              <a:gd name="connsiteX11" fmla="*/ 38100 w 2217420"/>
              <a:gd name="connsiteY11" fmla="*/ 198120 h 1927860"/>
              <a:gd name="connsiteX12" fmla="*/ 30480 w 2217420"/>
              <a:gd name="connsiteY12" fmla="*/ 175260 h 1927860"/>
              <a:gd name="connsiteX13" fmla="*/ 0 w 2217420"/>
              <a:gd name="connsiteY13" fmla="*/ 129540 h 1927860"/>
              <a:gd name="connsiteX14" fmla="*/ 7620 w 2217420"/>
              <a:gd name="connsiteY14" fmla="*/ 45720 h 1927860"/>
              <a:gd name="connsiteX15" fmla="*/ 30480 w 2217420"/>
              <a:gd name="connsiteY15" fmla="*/ 30480 h 1927860"/>
              <a:gd name="connsiteX16" fmla="*/ 129540 w 2217420"/>
              <a:gd name="connsiteY16" fmla="*/ 22860 h 1927860"/>
              <a:gd name="connsiteX17" fmla="*/ 167640 w 2217420"/>
              <a:gd name="connsiteY17" fmla="*/ 15240 h 1927860"/>
              <a:gd name="connsiteX18" fmla="*/ 228600 w 2217420"/>
              <a:gd name="connsiteY18" fmla="*/ 7620 h 1927860"/>
              <a:gd name="connsiteX19" fmla="*/ 281940 w 2217420"/>
              <a:gd name="connsiteY19" fmla="*/ 0 h 1927860"/>
              <a:gd name="connsiteX20" fmla="*/ 449580 w 2217420"/>
              <a:gd name="connsiteY20" fmla="*/ 7620 h 1927860"/>
              <a:gd name="connsiteX21" fmla="*/ 502920 w 2217420"/>
              <a:gd name="connsiteY21" fmla="*/ 30480 h 1927860"/>
              <a:gd name="connsiteX22" fmla="*/ 548640 w 2217420"/>
              <a:gd name="connsiteY22" fmla="*/ 45720 h 1927860"/>
              <a:gd name="connsiteX23" fmla="*/ 571500 w 2217420"/>
              <a:gd name="connsiteY23" fmla="*/ 53340 h 1927860"/>
              <a:gd name="connsiteX24" fmla="*/ 594360 w 2217420"/>
              <a:gd name="connsiteY24" fmla="*/ 60960 h 1927860"/>
              <a:gd name="connsiteX25" fmla="*/ 624840 w 2217420"/>
              <a:gd name="connsiteY25" fmla="*/ 76200 h 1927860"/>
              <a:gd name="connsiteX26" fmla="*/ 708660 w 2217420"/>
              <a:gd name="connsiteY26" fmla="*/ 121920 h 1927860"/>
              <a:gd name="connsiteX27" fmla="*/ 815340 w 2217420"/>
              <a:gd name="connsiteY27" fmla="*/ 175260 h 1927860"/>
              <a:gd name="connsiteX28" fmla="*/ 838200 w 2217420"/>
              <a:gd name="connsiteY28" fmla="*/ 190500 h 1927860"/>
              <a:gd name="connsiteX29" fmla="*/ 868680 w 2217420"/>
              <a:gd name="connsiteY29" fmla="*/ 205740 h 1927860"/>
              <a:gd name="connsiteX30" fmla="*/ 914400 w 2217420"/>
              <a:gd name="connsiteY30" fmla="*/ 236220 h 1927860"/>
              <a:gd name="connsiteX31" fmla="*/ 1097280 w 2217420"/>
              <a:gd name="connsiteY31" fmla="*/ 259080 h 1927860"/>
              <a:gd name="connsiteX32" fmla="*/ 1234440 w 2217420"/>
              <a:gd name="connsiteY32" fmla="*/ 281940 h 1927860"/>
              <a:gd name="connsiteX33" fmla="*/ 1310640 w 2217420"/>
              <a:gd name="connsiteY33" fmla="*/ 297180 h 1927860"/>
              <a:gd name="connsiteX34" fmla="*/ 1813560 w 2217420"/>
              <a:gd name="connsiteY34" fmla="*/ 304800 h 1927860"/>
              <a:gd name="connsiteX35" fmla="*/ 2004060 w 2217420"/>
              <a:gd name="connsiteY35" fmla="*/ 312420 h 1927860"/>
              <a:gd name="connsiteX36" fmla="*/ 2049780 w 2217420"/>
              <a:gd name="connsiteY36" fmla="*/ 327660 h 1927860"/>
              <a:gd name="connsiteX37" fmla="*/ 2095500 w 2217420"/>
              <a:gd name="connsiteY37" fmla="*/ 335280 h 1927860"/>
              <a:gd name="connsiteX38" fmla="*/ 2164080 w 2217420"/>
              <a:gd name="connsiteY38" fmla="*/ 335280 h 1927860"/>
              <a:gd name="connsiteX39" fmla="*/ 2179320 w 2217420"/>
              <a:gd name="connsiteY39" fmla="*/ 381000 h 1927860"/>
              <a:gd name="connsiteX40" fmla="*/ 2194560 w 2217420"/>
              <a:gd name="connsiteY40" fmla="*/ 403860 h 1927860"/>
              <a:gd name="connsiteX41" fmla="*/ 2209800 w 2217420"/>
              <a:gd name="connsiteY41" fmla="*/ 457200 h 1927860"/>
              <a:gd name="connsiteX42" fmla="*/ 2217420 w 2217420"/>
              <a:gd name="connsiteY42" fmla="*/ 480060 h 1927860"/>
              <a:gd name="connsiteX43" fmla="*/ 2194560 w 2217420"/>
              <a:gd name="connsiteY43" fmla="*/ 731520 h 1927860"/>
              <a:gd name="connsiteX44" fmla="*/ 2186940 w 2217420"/>
              <a:gd name="connsiteY44" fmla="*/ 754380 h 1927860"/>
              <a:gd name="connsiteX45" fmla="*/ 2156460 w 2217420"/>
              <a:gd name="connsiteY45" fmla="*/ 853440 h 1927860"/>
              <a:gd name="connsiteX46" fmla="*/ 2133600 w 2217420"/>
              <a:gd name="connsiteY46" fmla="*/ 929640 h 1927860"/>
              <a:gd name="connsiteX47" fmla="*/ 2118360 w 2217420"/>
              <a:gd name="connsiteY47" fmla="*/ 982980 h 1927860"/>
              <a:gd name="connsiteX48" fmla="*/ 2057400 w 2217420"/>
              <a:gd name="connsiteY48" fmla="*/ 1097280 h 1927860"/>
              <a:gd name="connsiteX49" fmla="*/ 2004060 w 2217420"/>
              <a:gd name="connsiteY49" fmla="*/ 1158240 h 1927860"/>
              <a:gd name="connsiteX50" fmla="*/ 1973580 w 2217420"/>
              <a:gd name="connsiteY50" fmla="*/ 1203960 h 1927860"/>
              <a:gd name="connsiteX51" fmla="*/ 1943100 w 2217420"/>
              <a:gd name="connsiteY51" fmla="*/ 1249680 h 1927860"/>
              <a:gd name="connsiteX52" fmla="*/ 1897380 w 2217420"/>
              <a:gd name="connsiteY52" fmla="*/ 1303020 h 1927860"/>
              <a:gd name="connsiteX53" fmla="*/ 1836420 w 2217420"/>
              <a:gd name="connsiteY53" fmla="*/ 1341120 h 1927860"/>
              <a:gd name="connsiteX54" fmla="*/ 1760220 w 2217420"/>
              <a:gd name="connsiteY54" fmla="*/ 1386840 h 1927860"/>
              <a:gd name="connsiteX55" fmla="*/ 1623060 w 2217420"/>
              <a:gd name="connsiteY55" fmla="*/ 1470660 h 1927860"/>
              <a:gd name="connsiteX56" fmla="*/ 1524000 w 2217420"/>
              <a:gd name="connsiteY56" fmla="*/ 1493520 h 1927860"/>
              <a:gd name="connsiteX57" fmla="*/ 1485900 w 2217420"/>
              <a:gd name="connsiteY57" fmla="*/ 1501140 h 1927860"/>
              <a:gd name="connsiteX58" fmla="*/ 1432560 w 2217420"/>
              <a:gd name="connsiteY58" fmla="*/ 1516380 h 1927860"/>
              <a:gd name="connsiteX59" fmla="*/ 1150620 w 2217420"/>
              <a:gd name="connsiteY59" fmla="*/ 1531620 h 1927860"/>
              <a:gd name="connsiteX60" fmla="*/ 1112520 w 2217420"/>
              <a:gd name="connsiteY60" fmla="*/ 1653540 h 1927860"/>
              <a:gd name="connsiteX61" fmla="*/ 1104900 w 2217420"/>
              <a:gd name="connsiteY61" fmla="*/ 1676400 h 1927860"/>
              <a:gd name="connsiteX62" fmla="*/ 1097280 w 2217420"/>
              <a:gd name="connsiteY62" fmla="*/ 1706880 h 1927860"/>
              <a:gd name="connsiteX63" fmla="*/ 1074420 w 2217420"/>
              <a:gd name="connsiteY63" fmla="*/ 1752600 h 1927860"/>
              <a:gd name="connsiteX64" fmla="*/ 1066800 w 2217420"/>
              <a:gd name="connsiteY64" fmla="*/ 1783080 h 1927860"/>
              <a:gd name="connsiteX65" fmla="*/ 1036320 w 2217420"/>
              <a:gd name="connsiteY65" fmla="*/ 1828800 h 1927860"/>
              <a:gd name="connsiteX66" fmla="*/ 1021080 w 2217420"/>
              <a:gd name="connsiteY66" fmla="*/ 1851660 h 1927860"/>
              <a:gd name="connsiteX67" fmla="*/ 1005840 w 2217420"/>
              <a:gd name="connsiteY67" fmla="*/ 1874520 h 1927860"/>
              <a:gd name="connsiteX68" fmla="*/ 952500 w 2217420"/>
              <a:gd name="connsiteY68" fmla="*/ 1905000 h 1927860"/>
              <a:gd name="connsiteX69" fmla="*/ 929640 w 2217420"/>
              <a:gd name="connsiteY69" fmla="*/ 1920240 h 1927860"/>
              <a:gd name="connsiteX70" fmla="*/ 883920 w 2217420"/>
              <a:gd name="connsiteY70" fmla="*/ 1927860 h 1927860"/>
              <a:gd name="connsiteX71" fmla="*/ 586740 w 2217420"/>
              <a:gd name="connsiteY71" fmla="*/ 1219200 h 1927860"/>
              <a:gd name="connsiteX72" fmla="*/ 571500 w 2217420"/>
              <a:gd name="connsiteY72" fmla="*/ 1173480 h 1927860"/>
              <a:gd name="connsiteX73" fmla="*/ 556260 w 2217420"/>
              <a:gd name="connsiteY73" fmla="*/ 1150620 h 1927860"/>
              <a:gd name="connsiteX74" fmla="*/ 525780 w 2217420"/>
              <a:gd name="connsiteY74" fmla="*/ 1082040 h 1927860"/>
              <a:gd name="connsiteX75" fmla="*/ 510540 w 2217420"/>
              <a:gd name="connsiteY75" fmla="*/ 1013460 h 1927860"/>
              <a:gd name="connsiteX76" fmla="*/ 495300 w 2217420"/>
              <a:gd name="connsiteY76" fmla="*/ 982980 h 1927860"/>
              <a:gd name="connsiteX77" fmla="*/ 487680 w 2217420"/>
              <a:gd name="connsiteY77" fmla="*/ 960120 h 1927860"/>
              <a:gd name="connsiteX78" fmla="*/ 464820 w 2217420"/>
              <a:gd name="connsiteY78" fmla="*/ 944880 h 1927860"/>
              <a:gd name="connsiteX79" fmla="*/ 457200 w 2217420"/>
              <a:gd name="connsiteY79" fmla="*/ 922020 h 1927860"/>
              <a:gd name="connsiteX80" fmla="*/ 441484 w 2217420"/>
              <a:gd name="connsiteY80" fmla="*/ 832962 h 1927860"/>
              <a:gd name="connsiteX0" fmla="*/ 441960 w 2217420"/>
              <a:gd name="connsiteY0" fmla="*/ 838200 h 1968268"/>
              <a:gd name="connsiteX1" fmla="*/ 320040 w 2217420"/>
              <a:gd name="connsiteY1" fmla="*/ 731520 h 1968268"/>
              <a:gd name="connsiteX2" fmla="*/ 297180 w 2217420"/>
              <a:gd name="connsiteY2" fmla="*/ 708660 h 1968268"/>
              <a:gd name="connsiteX3" fmla="*/ 281940 w 2217420"/>
              <a:gd name="connsiteY3" fmla="*/ 685800 h 1968268"/>
              <a:gd name="connsiteX4" fmla="*/ 266700 w 2217420"/>
              <a:gd name="connsiteY4" fmla="*/ 640080 h 1968268"/>
              <a:gd name="connsiteX5" fmla="*/ 259080 w 2217420"/>
              <a:gd name="connsiteY5" fmla="*/ 403860 h 1968268"/>
              <a:gd name="connsiteX6" fmla="*/ 220980 w 2217420"/>
              <a:gd name="connsiteY6" fmla="*/ 335280 h 1968268"/>
              <a:gd name="connsiteX7" fmla="*/ 198120 w 2217420"/>
              <a:gd name="connsiteY7" fmla="*/ 327660 h 1968268"/>
              <a:gd name="connsiteX8" fmla="*/ 160020 w 2217420"/>
              <a:gd name="connsiteY8" fmla="*/ 297180 h 1968268"/>
              <a:gd name="connsiteX9" fmla="*/ 114300 w 2217420"/>
              <a:gd name="connsiteY9" fmla="*/ 266700 h 1968268"/>
              <a:gd name="connsiteX10" fmla="*/ 76200 w 2217420"/>
              <a:gd name="connsiteY10" fmla="*/ 228600 h 1968268"/>
              <a:gd name="connsiteX11" fmla="*/ 38100 w 2217420"/>
              <a:gd name="connsiteY11" fmla="*/ 198120 h 1968268"/>
              <a:gd name="connsiteX12" fmla="*/ 30480 w 2217420"/>
              <a:gd name="connsiteY12" fmla="*/ 175260 h 1968268"/>
              <a:gd name="connsiteX13" fmla="*/ 0 w 2217420"/>
              <a:gd name="connsiteY13" fmla="*/ 129540 h 1968268"/>
              <a:gd name="connsiteX14" fmla="*/ 7620 w 2217420"/>
              <a:gd name="connsiteY14" fmla="*/ 45720 h 1968268"/>
              <a:gd name="connsiteX15" fmla="*/ 30480 w 2217420"/>
              <a:gd name="connsiteY15" fmla="*/ 30480 h 1968268"/>
              <a:gd name="connsiteX16" fmla="*/ 129540 w 2217420"/>
              <a:gd name="connsiteY16" fmla="*/ 22860 h 1968268"/>
              <a:gd name="connsiteX17" fmla="*/ 167640 w 2217420"/>
              <a:gd name="connsiteY17" fmla="*/ 15240 h 1968268"/>
              <a:gd name="connsiteX18" fmla="*/ 228600 w 2217420"/>
              <a:gd name="connsiteY18" fmla="*/ 7620 h 1968268"/>
              <a:gd name="connsiteX19" fmla="*/ 281940 w 2217420"/>
              <a:gd name="connsiteY19" fmla="*/ 0 h 1968268"/>
              <a:gd name="connsiteX20" fmla="*/ 449580 w 2217420"/>
              <a:gd name="connsiteY20" fmla="*/ 7620 h 1968268"/>
              <a:gd name="connsiteX21" fmla="*/ 502920 w 2217420"/>
              <a:gd name="connsiteY21" fmla="*/ 30480 h 1968268"/>
              <a:gd name="connsiteX22" fmla="*/ 548640 w 2217420"/>
              <a:gd name="connsiteY22" fmla="*/ 45720 h 1968268"/>
              <a:gd name="connsiteX23" fmla="*/ 571500 w 2217420"/>
              <a:gd name="connsiteY23" fmla="*/ 53340 h 1968268"/>
              <a:gd name="connsiteX24" fmla="*/ 594360 w 2217420"/>
              <a:gd name="connsiteY24" fmla="*/ 60960 h 1968268"/>
              <a:gd name="connsiteX25" fmla="*/ 624840 w 2217420"/>
              <a:gd name="connsiteY25" fmla="*/ 76200 h 1968268"/>
              <a:gd name="connsiteX26" fmla="*/ 708660 w 2217420"/>
              <a:gd name="connsiteY26" fmla="*/ 121920 h 1968268"/>
              <a:gd name="connsiteX27" fmla="*/ 815340 w 2217420"/>
              <a:gd name="connsiteY27" fmla="*/ 175260 h 1968268"/>
              <a:gd name="connsiteX28" fmla="*/ 838200 w 2217420"/>
              <a:gd name="connsiteY28" fmla="*/ 190500 h 1968268"/>
              <a:gd name="connsiteX29" fmla="*/ 868680 w 2217420"/>
              <a:gd name="connsiteY29" fmla="*/ 205740 h 1968268"/>
              <a:gd name="connsiteX30" fmla="*/ 914400 w 2217420"/>
              <a:gd name="connsiteY30" fmla="*/ 236220 h 1968268"/>
              <a:gd name="connsiteX31" fmla="*/ 1097280 w 2217420"/>
              <a:gd name="connsiteY31" fmla="*/ 259080 h 1968268"/>
              <a:gd name="connsiteX32" fmla="*/ 1234440 w 2217420"/>
              <a:gd name="connsiteY32" fmla="*/ 281940 h 1968268"/>
              <a:gd name="connsiteX33" fmla="*/ 1310640 w 2217420"/>
              <a:gd name="connsiteY33" fmla="*/ 297180 h 1968268"/>
              <a:gd name="connsiteX34" fmla="*/ 1813560 w 2217420"/>
              <a:gd name="connsiteY34" fmla="*/ 304800 h 1968268"/>
              <a:gd name="connsiteX35" fmla="*/ 2004060 w 2217420"/>
              <a:gd name="connsiteY35" fmla="*/ 312420 h 1968268"/>
              <a:gd name="connsiteX36" fmla="*/ 2049780 w 2217420"/>
              <a:gd name="connsiteY36" fmla="*/ 327660 h 1968268"/>
              <a:gd name="connsiteX37" fmla="*/ 2095500 w 2217420"/>
              <a:gd name="connsiteY37" fmla="*/ 335280 h 1968268"/>
              <a:gd name="connsiteX38" fmla="*/ 2164080 w 2217420"/>
              <a:gd name="connsiteY38" fmla="*/ 335280 h 1968268"/>
              <a:gd name="connsiteX39" fmla="*/ 2179320 w 2217420"/>
              <a:gd name="connsiteY39" fmla="*/ 381000 h 1968268"/>
              <a:gd name="connsiteX40" fmla="*/ 2194560 w 2217420"/>
              <a:gd name="connsiteY40" fmla="*/ 403860 h 1968268"/>
              <a:gd name="connsiteX41" fmla="*/ 2209800 w 2217420"/>
              <a:gd name="connsiteY41" fmla="*/ 457200 h 1968268"/>
              <a:gd name="connsiteX42" fmla="*/ 2217420 w 2217420"/>
              <a:gd name="connsiteY42" fmla="*/ 480060 h 1968268"/>
              <a:gd name="connsiteX43" fmla="*/ 2194560 w 2217420"/>
              <a:gd name="connsiteY43" fmla="*/ 731520 h 1968268"/>
              <a:gd name="connsiteX44" fmla="*/ 2186940 w 2217420"/>
              <a:gd name="connsiteY44" fmla="*/ 754380 h 1968268"/>
              <a:gd name="connsiteX45" fmla="*/ 2156460 w 2217420"/>
              <a:gd name="connsiteY45" fmla="*/ 853440 h 1968268"/>
              <a:gd name="connsiteX46" fmla="*/ 2133600 w 2217420"/>
              <a:gd name="connsiteY46" fmla="*/ 929640 h 1968268"/>
              <a:gd name="connsiteX47" fmla="*/ 2118360 w 2217420"/>
              <a:gd name="connsiteY47" fmla="*/ 982980 h 1968268"/>
              <a:gd name="connsiteX48" fmla="*/ 2057400 w 2217420"/>
              <a:gd name="connsiteY48" fmla="*/ 1097280 h 1968268"/>
              <a:gd name="connsiteX49" fmla="*/ 2004060 w 2217420"/>
              <a:gd name="connsiteY49" fmla="*/ 1158240 h 1968268"/>
              <a:gd name="connsiteX50" fmla="*/ 1973580 w 2217420"/>
              <a:gd name="connsiteY50" fmla="*/ 1203960 h 1968268"/>
              <a:gd name="connsiteX51" fmla="*/ 1943100 w 2217420"/>
              <a:gd name="connsiteY51" fmla="*/ 1249680 h 1968268"/>
              <a:gd name="connsiteX52" fmla="*/ 1897380 w 2217420"/>
              <a:gd name="connsiteY52" fmla="*/ 1303020 h 1968268"/>
              <a:gd name="connsiteX53" fmla="*/ 1836420 w 2217420"/>
              <a:gd name="connsiteY53" fmla="*/ 1341120 h 1968268"/>
              <a:gd name="connsiteX54" fmla="*/ 1760220 w 2217420"/>
              <a:gd name="connsiteY54" fmla="*/ 1386840 h 1968268"/>
              <a:gd name="connsiteX55" fmla="*/ 1623060 w 2217420"/>
              <a:gd name="connsiteY55" fmla="*/ 1470660 h 1968268"/>
              <a:gd name="connsiteX56" fmla="*/ 1524000 w 2217420"/>
              <a:gd name="connsiteY56" fmla="*/ 1493520 h 1968268"/>
              <a:gd name="connsiteX57" fmla="*/ 1485900 w 2217420"/>
              <a:gd name="connsiteY57" fmla="*/ 1501140 h 1968268"/>
              <a:gd name="connsiteX58" fmla="*/ 1432560 w 2217420"/>
              <a:gd name="connsiteY58" fmla="*/ 1516380 h 1968268"/>
              <a:gd name="connsiteX59" fmla="*/ 1150620 w 2217420"/>
              <a:gd name="connsiteY59" fmla="*/ 1531620 h 1968268"/>
              <a:gd name="connsiteX60" fmla="*/ 1112520 w 2217420"/>
              <a:gd name="connsiteY60" fmla="*/ 1653540 h 1968268"/>
              <a:gd name="connsiteX61" fmla="*/ 1104900 w 2217420"/>
              <a:gd name="connsiteY61" fmla="*/ 1676400 h 1968268"/>
              <a:gd name="connsiteX62" fmla="*/ 1097280 w 2217420"/>
              <a:gd name="connsiteY62" fmla="*/ 1706880 h 1968268"/>
              <a:gd name="connsiteX63" fmla="*/ 1074420 w 2217420"/>
              <a:gd name="connsiteY63" fmla="*/ 1752600 h 1968268"/>
              <a:gd name="connsiteX64" fmla="*/ 1066800 w 2217420"/>
              <a:gd name="connsiteY64" fmla="*/ 1783080 h 1968268"/>
              <a:gd name="connsiteX65" fmla="*/ 1036320 w 2217420"/>
              <a:gd name="connsiteY65" fmla="*/ 1828800 h 1968268"/>
              <a:gd name="connsiteX66" fmla="*/ 1021080 w 2217420"/>
              <a:gd name="connsiteY66" fmla="*/ 1851660 h 1968268"/>
              <a:gd name="connsiteX67" fmla="*/ 1005840 w 2217420"/>
              <a:gd name="connsiteY67" fmla="*/ 1874520 h 1968268"/>
              <a:gd name="connsiteX68" fmla="*/ 952500 w 2217420"/>
              <a:gd name="connsiteY68" fmla="*/ 1905000 h 1968268"/>
              <a:gd name="connsiteX69" fmla="*/ 929640 w 2217420"/>
              <a:gd name="connsiteY69" fmla="*/ 1920240 h 1968268"/>
              <a:gd name="connsiteX70" fmla="*/ 586740 w 2217420"/>
              <a:gd name="connsiteY70" fmla="*/ 1219200 h 1968268"/>
              <a:gd name="connsiteX71" fmla="*/ 571500 w 2217420"/>
              <a:gd name="connsiteY71" fmla="*/ 1173480 h 1968268"/>
              <a:gd name="connsiteX72" fmla="*/ 556260 w 2217420"/>
              <a:gd name="connsiteY72" fmla="*/ 1150620 h 1968268"/>
              <a:gd name="connsiteX73" fmla="*/ 525780 w 2217420"/>
              <a:gd name="connsiteY73" fmla="*/ 1082040 h 1968268"/>
              <a:gd name="connsiteX74" fmla="*/ 510540 w 2217420"/>
              <a:gd name="connsiteY74" fmla="*/ 1013460 h 1968268"/>
              <a:gd name="connsiteX75" fmla="*/ 495300 w 2217420"/>
              <a:gd name="connsiteY75" fmla="*/ 982980 h 1968268"/>
              <a:gd name="connsiteX76" fmla="*/ 487680 w 2217420"/>
              <a:gd name="connsiteY76" fmla="*/ 960120 h 1968268"/>
              <a:gd name="connsiteX77" fmla="*/ 464820 w 2217420"/>
              <a:gd name="connsiteY77" fmla="*/ 944880 h 1968268"/>
              <a:gd name="connsiteX78" fmla="*/ 457200 w 2217420"/>
              <a:gd name="connsiteY78" fmla="*/ 922020 h 1968268"/>
              <a:gd name="connsiteX79" fmla="*/ 441484 w 2217420"/>
              <a:gd name="connsiteY79" fmla="*/ 832962 h 1968268"/>
              <a:gd name="connsiteX0" fmla="*/ 441960 w 2217420"/>
              <a:gd name="connsiteY0" fmla="*/ 838200 h 1953899"/>
              <a:gd name="connsiteX1" fmla="*/ 320040 w 2217420"/>
              <a:gd name="connsiteY1" fmla="*/ 731520 h 1953899"/>
              <a:gd name="connsiteX2" fmla="*/ 297180 w 2217420"/>
              <a:gd name="connsiteY2" fmla="*/ 708660 h 1953899"/>
              <a:gd name="connsiteX3" fmla="*/ 281940 w 2217420"/>
              <a:gd name="connsiteY3" fmla="*/ 685800 h 1953899"/>
              <a:gd name="connsiteX4" fmla="*/ 266700 w 2217420"/>
              <a:gd name="connsiteY4" fmla="*/ 640080 h 1953899"/>
              <a:gd name="connsiteX5" fmla="*/ 259080 w 2217420"/>
              <a:gd name="connsiteY5" fmla="*/ 403860 h 1953899"/>
              <a:gd name="connsiteX6" fmla="*/ 220980 w 2217420"/>
              <a:gd name="connsiteY6" fmla="*/ 335280 h 1953899"/>
              <a:gd name="connsiteX7" fmla="*/ 198120 w 2217420"/>
              <a:gd name="connsiteY7" fmla="*/ 327660 h 1953899"/>
              <a:gd name="connsiteX8" fmla="*/ 160020 w 2217420"/>
              <a:gd name="connsiteY8" fmla="*/ 297180 h 1953899"/>
              <a:gd name="connsiteX9" fmla="*/ 114300 w 2217420"/>
              <a:gd name="connsiteY9" fmla="*/ 266700 h 1953899"/>
              <a:gd name="connsiteX10" fmla="*/ 76200 w 2217420"/>
              <a:gd name="connsiteY10" fmla="*/ 228600 h 1953899"/>
              <a:gd name="connsiteX11" fmla="*/ 38100 w 2217420"/>
              <a:gd name="connsiteY11" fmla="*/ 198120 h 1953899"/>
              <a:gd name="connsiteX12" fmla="*/ 30480 w 2217420"/>
              <a:gd name="connsiteY12" fmla="*/ 175260 h 1953899"/>
              <a:gd name="connsiteX13" fmla="*/ 0 w 2217420"/>
              <a:gd name="connsiteY13" fmla="*/ 129540 h 1953899"/>
              <a:gd name="connsiteX14" fmla="*/ 7620 w 2217420"/>
              <a:gd name="connsiteY14" fmla="*/ 45720 h 1953899"/>
              <a:gd name="connsiteX15" fmla="*/ 30480 w 2217420"/>
              <a:gd name="connsiteY15" fmla="*/ 30480 h 1953899"/>
              <a:gd name="connsiteX16" fmla="*/ 129540 w 2217420"/>
              <a:gd name="connsiteY16" fmla="*/ 22860 h 1953899"/>
              <a:gd name="connsiteX17" fmla="*/ 167640 w 2217420"/>
              <a:gd name="connsiteY17" fmla="*/ 15240 h 1953899"/>
              <a:gd name="connsiteX18" fmla="*/ 228600 w 2217420"/>
              <a:gd name="connsiteY18" fmla="*/ 7620 h 1953899"/>
              <a:gd name="connsiteX19" fmla="*/ 281940 w 2217420"/>
              <a:gd name="connsiteY19" fmla="*/ 0 h 1953899"/>
              <a:gd name="connsiteX20" fmla="*/ 449580 w 2217420"/>
              <a:gd name="connsiteY20" fmla="*/ 7620 h 1953899"/>
              <a:gd name="connsiteX21" fmla="*/ 502920 w 2217420"/>
              <a:gd name="connsiteY21" fmla="*/ 30480 h 1953899"/>
              <a:gd name="connsiteX22" fmla="*/ 548640 w 2217420"/>
              <a:gd name="connsiteY22" fmla="*/ 45720 h 1953899"/>
              <a:gd name="connsiteX23" fmla="*/ 571500 w 2217420"/>
              <a:gd name="connsiteY23" fmla="*/ 53340 h 1953899"/>
              <a:gd name="connsiteX24" fmla="*/ 594360 w 2217420"/>
              <a:gd name="connsiteY24" fmla="*/ 60960 h 1953899"/>
              <a:gd name="connsiteX25" fmla="*/ 624840 w 2217420"/>
              <a:gd name="connsiteY25" fmla="*/ 76200 h 1953899"/>
              <a:gd name="connsiteX26" fmla="*/ 708660 w 2217420"/>
              <a:gd name="connsiteY26" fmla="*/ 121920 h 1953899"/>
              <a:gd name="connsiteX27" fmla="*/ 815340 w 2217420"/>
              <a:gd name="connsiteY27" fmla="*/ 175260 h 1953899"/>
              <a:gd name="connsiteX28" fmla="*/ 838200 w 2217420"/>
              <a:gd name="connsiteY28" fmla="*/ 190500 h 1953899"/>
              <a:gd name="connsiteX29" fmla="*/ 868680 w 2217420"/>
              <a:gd name="connsiteY29" fmla="*/ 205740 h 1953899"/>
              <a:gd name="connsiteX30" fmla="*/ 914400 w 2217420"/>
              <a:gd name="connsiteY30" fmla="*/ 236220 h 1953899"/>
              <a:gd name="connsiteX31" fmla="*/ 1097280 w 2217420"/>
              <a:gd name="connsiteY31" fmla="*/ 259080 h 1953899"/>
              <a:gd name="connsiteX32" fmla="*/ 1234440 w 2217420"/>
              <a:gd name="connsiteY32" fmla="*/ 281940 h 1953899"/>
              <a:gd name="connsiteX33" fmla="*/ 1310640 w 2217420"/>
              <a:gd name="connsiteY33" fmla="*/ 297180 h 1953899"/>
              <a:gd name="connsiteX34" fmla="*/ 1813560 w 2217420"/>
              <a:gd name="connsiteY34" fmla="*/ 304800 h 1953899"/>
              <a:gd name="connsiteX35" fmla="*/ 2004060 w 2217420"/>
              <a:gd name="connsiteY35" fmla="*/ 312420 h 1953899"/>
              <a:gd name="connsiteX36" fmla="*/ 2049780 w 2217420"/>
              <a:gd name="connsiteY36" fmla="*/ 327660 h 1953899"/>
              <a:gd name="connsiteX37" fmla="*/ 2095500 w 2217420"/>
              <a:gd name="connsiteY37" fmla="*/ 335280 h 1953899"/>
              <a:gd name="connsiteX38" fmla="*/ 2164080 w 2217420"/>
              <a:gd name="connsiteY38" fmla="*/ 335280 h 1953899"/>
              <a:gd name="connsiteX39" fmla="*/ 2179320 w 2217420"/>
              <a:gd name="connsiteY39" fmla="*/ 381000 h 1953899"/>
              <a:gd name="connsiteX40" fmla="*/ 2194560 w 2217420"/>
              <a:gd name="connsiteY40" fmla="*/ 403860 h 1953899"/>
              <a:gd name="connsiteX41" fmla="*/ 2209800 w 2217420"/>
              <a:gd name="connsiteY41" fmla="*/ 457200 h 1953899"/>
              <a:gd name="connsiteX42" fmla="*/ 2217420 w 2217420"/>
              <a:gd name="connsiteY42" fmla="*/ 480060 h 1953899"/>
              <a:gd name="connsiteX43" fmla="*/ 2194560 w 2217420"/>
              <a:gd name="connsiteY43" fmla="*/ 731520 h 1953899"/>
              <a:gd name="connsiteX44" fmla="*/ 2186940 w 2217420"/>
              <a:gd name="connsiteY44" fmla="*/ 754380 h 1953899"/>
              <a:gd name="connsiteX45" fmla="*/ 2156460 w 2217420"/>
              <a:gd name="connsiteY45" fmla="*/ 853440 h 1953899"/>
              <a:gd name="connsiteX46" fmla="*/ 2133600 w 2217420"/>
              <a:gd name="connsiteY46" fmla="*/ 929640 h 1953899"/>
              <a:gd name="connsiteX47" fmla="*/ 2118360 w 2217420"/>
              <a:gd name="connsiteY47" fmla="*/ 982980 h 1953899"/>
              <a:gd name="connsiteX48" fmla="*/ 2057400 w 2217420"/>
              <a:gd name="connsiteY48" fmla="*/ 1097280 h 1953899"/>
              <a:gd name="connsiteX49" fmla="*/ 2004060 w 2217420"/>
              <a:gd name="connsiteY49" fmla="*/ 1158240 h 1953899"/>
              <a:gd name="connsiteX50" fmla="*/ 1973580 w 2217420"/>
              <a:gd name="connsiteY50" fmla="*/ 1203960 h 1953899"/>
              <a:gd name="connsiteX51" fmla="*/ 1943100 w 2217420"/>
              <a:gd name="connsiteY51" fmla="*/ 1249680 h 1953899"/>
              <a:gd name="connsiteX52" fmla="*/ 1897380 w 2217420"/>
              <a:gd name="connsiteY52" fmla="*/ 1303020 h 1953899"/>
              <a:gd name="connsiteX53" fmla="*/ 1836420 w 2217420"/>
              <a:gd name="connsiteY53" fmla="*/ 1341120 h 1953899"/>
              <a:gd name="connsiteX54" fmla="*/ 1760220 w 2217420"/>
              <a:gd name="connsiteY54" fmla="*/ 1386840 h 1953899"/>
              <a:gd name="connsiteX55" fmla="*/ 1623060 w 2217420"/>
              <a:gd name="connsiteY55" fmla="*/ 1470660 h 1953899"/>
              <a:gd name="connsiteX56" fmla="*/ 1524000 w 2217420"/>
              <a:gd name="connsiteY56" fmla="*/ 1493520 h 1953899"/>
              <a:gd name="connsiteX57" fmla="*/ 1485900 w 2217420"/>
              <a:gd name="connsiteY57" fmla="*/ 1501140 h 1953899"/>
              <a:gd name="connsiteX58" fmla="*/ 1432560 w 2217420"/>
              <a:gd name="connsiteY58" fmla="*/ 1516380 h 1953899"/>
              <a:gd name="connsiteX59" fmla="*/ 1150620 w 2217420"/>
              <a:gd name="connsiteY59" fmla="*/ 1531620 h 1953899"/>
              <a:gd name="connsiteX60" fmla="*/ 1112520 w 2217420"/>
              <a:gd name="connsiteY60" fmla="*/ 1653540 h 1953899"/>
              <a:gd name="connsiteX61" fmla="*/ 1104900 w 2217420"/>
              <a:gd name="connsiteY61" fmla="*/ 1676400 h 1953899"/>
              <a:gd name="connsiteX62" fmla="*/ 1097280 w 2217420"/>
              <a:gd name="connsiteY62" fmla="*/ 1706880 h 1953899"/>
              <a:gd name="connsiteX63" fmla="*/ 1074420 w 2217420"/>
              <a:gd name="connsiteY63" fmla="*/ 1752600 h 1953899"/>
              <a:gd name="connsiteX64" fmla="*/ 1066800 w 2217420"/>
              <a:gd name="connsiteY64" fmla="*/ 1783080 h 1953899"/>
              <a:gd name="connsiteX65" fmla="*/ 1036320 w 2217420"/>
              <a:gd name="connsiteY65" fmla="*/ 1828800 h 1953899"/>
              <a:gd name="connsiteX66" fmla="*/ 1021080 w 2217420"/>
              <a:gd name="connsiteY66" fmla="*/ 1851660 h 1953899"/>
              <a:gd name="connsiteX67" fmla="*/ 1005840 w 2217420"/>
              <a:gd name="connsiteY67" fmla="*/ 1874520 h 1953899"/>
              <a:gd name="connsiteX68" fmla="*/ 952500 w 2217420"/>
              <a:gd name="connsiteY68" fmla="*/ 1905000 h 1953899"/>
              <a:gd name="connsiteX69" fmla="*/ 586740 w 2217420"/>
              <a:gd name="connsiteY69" fmla="*/ 1219200 h 1953899"/>
              <a:gd name="connsiteX70" fmla="*/ 571500 w 2217420"/>
              <a:gd name="connsiteY70" fmla="*/ 1173480 h 1953899"/>
              <a:gd name="connsiteX71" fmla="*/ 556260 w 2217420"/>
              <a:gd name="connsiteY71" fmla="*/ 1150620 h 1953899"/>
              <a:gd name="connsiteX72" fmla="*/ 525780 w 2217420"/>
              <a:gd name="connsiteY72" fmla="*/ 1082040 h 1953899"/>
              <a:gd name="connsiteX73" fmla="*/ 510540 w 2217420"/>
              <a:gd name="connsiteY73" fmla="*/ 1013460 h 1953899"/>
              <a:gd name="connsiteX74" fmla="*/ 495300 w 2217420"/>
              <a:gd name="connsiteY74" fmla="*/ 982980 h 1953899"/>
              <a:gd name="connsiteX75" fmla="*/ 487680 w 2217420"/>
              <a:gd name="connsiteY75" fmla="*/ 960120 h 1953899"/>
              <a:gd name="connsiteX76" fmla="*/ 464820 w 2217420"/>
              <a:gd name="connsiteY76" fmla="*/ 944880 h 1953899"/>
              <a:gd name="connsiteX77" fmla="*/ 457200 w 2217420"/>
              <a:gd name="connsiteY77" fmla="*/ 922020 h 1953899"/>
              <a:gd name="connsiteX78" fmla="*/ 441484 w 2217420"/>
              <a:gd name="connsiteY78" fmla="*/ 832962 h 1953899"/>
              <a:gd name="connsiteX0" fmla="*/ 441960 w 2217420"/>
              <a:gd name="connsiteY0" fmla="*/ 838200 h 1917508"/>
              <a:gd name="connsiteX1" fmla="*/ 320040 w 2217420"/>
              <a:gd name="connsiteY1" fmla="*/ 731520 h 1917508"/>
              <a:gd name="connsiteX2" fmla="*/ 297180 w 2217420"/>
              <a:gd name="connsiteY2" fmla="*/ 708660 h 1917508"/>
              <a:gd name="connsiteX3" fmla="*/ 281940 w 2217420"/>
              <a:gd name="connsiteY3" fmla="*/ 685800 h 1917508"/>
              <a:gd name="connsiteX4" fmla="*/ 266700 w 2217420"/>
              <a:gd name="connsiteY4" fmla="*/ 640080 h 1917508"/>
              <a:gd name="connsiteX5" fmla="*/ 259080 w 2217420"/>
              <a:gd name="connsiteY5" fmla="*/ 403860 h 1917508"/>
              <a:gd name="connsiteX6" fmla="*/ 220980 w 2217420"/>
              <a:gd name="connsiteY6" fmla="*/ 335280 h 1917508"/>
              <a:gd name="connsiteX7" fmla="*/ 198120 w 2217420"/>
              <a:gd name="connsiteY7" fmla="*/ 327660 h 1917508"/>
              <a:gd name="connsiteX8" fmla="*/ 160020 w 2217420"/>
              <a:gd name="connsiteY8" fmla="*/ 297180 h 1917508"/>
              <a:gd name="connsiteX9" fmla="*/ 114300 w 2217420"/>
              <a:gd name="connsiteY9" fmla="*/ 266700 h 1917508"/>
              <a:gd name="connsiteX10" fmla="*/ 76200 w 2217420"/>
              <a:gd name="connsiteY10" fmla="*/ 228600 h 1917508"/>
              <a:gd name="connsiteX11" fmla="*/ 38100 w 2217420"/>
              <a:gd name="connsiteY11" fmla="*/ 198120 h 1917508"/>
              <a:gd name="connsiteX12" fmla="*/ 30480 w 2217420"/>
              <a:gd name="connsiteY12" fmla="*/ 175260 h 1917508"/>
              <a:gd name="connsiteX13" fmla="*/ 0 w 2217420"/>
              <a:gd name="connsiteY13" fmla="*/ 129540 h 1917508"/>
              <a:gd name="connsiteX14" fmla="*/ 7620 w 2217420"/>
              <a:gd name="connsiteY14" fmla="*/ 45720 h 1917508"/>
              <a:gd name="connsiteX15" fmla="*/ 30480 w 2217420"/>
              <a:gd name="connsiteY15" fmla="*/ 30480 h 1917508"/>
              <a:gd name="connsiteX16" fmla="*/ 129540 w 2217420"/>
              <a:gd name="connsiteY16" fmla="*/ 22860 h 1917508"/>
              <a:gd name="connsiteX17" fmla="*/ 167640 w 2217420"/>
              <a:gd name="connsiteY17" fmla="*/ 15240 h 1917508"/>
              <a:gd name="connsiteX18" fmla="*/ 228600 w 2217420"/>
              <a:gd name="connsiteY18" fmla="*/ 7620 h 1917508"/>
              <a:gd name="connsiteX19" fmla="*/ 281940 w 2217420"/>
              <a:gd name="connsiteY19" fmla="*/ 0 h 1917508"/>
              <a:gd name="connsiteX20" fmla="*/ 449580 w 2217420"/>
              <a:gd name="connsiteY20" fmla="*/ 7620 h 1917508"/>
              <a:gd name="connsiteX21" fmla="*/ 502920 w 2217420"/>
              <a:gd name="connsiteY21" fmla="*/ 30480 h 1917508"/>
              <a:gd name="connsiteX22" fmla="*/ 548640 w 2217420"/>
              <a:gd name="connsiteY22" fmla="*/ 45720 h 1917508"/>
              <a:gd name="connsiteX23" fmla="*/ 571500 w 2217420"/>
              <a:gd name="connsiteY23" fmla="*/ 53340 h 1917508"/>
              <a:gd name="connsiteX24" fmla="*/ 594360 w 2217420"/>
              <a:gd name="connsiteY24" fmla="*/ 60960 h 1917508"/>
              <a:gd name="connsiteX25" fmla="*/ 624840 w 2217420"/>
              <a:gd name="connsiteY25" fmla="*/ 76200 h 1917508"/>
              <a:gd name="connsiteX26" fmla="*/ 708660 w 2217420"/>
              <a:gd name="connsiteY26" fmla="*/ 121920 h 1917508"/>
              <a:gd name="connsiteX27" fmla="*/ 815340 w 2217420"/>
              <a:gd name="connsiteY27" fmla="*/ 175260 h 1917508"/>
              <a:gd name="connsiteX28" fmla="*/ 838200 w 2217420"/>
              <a:gd name="connsiteY28" fmla="*/ 190500 h 1917508"/>
              <a:gd name="connsiteX29" fmla="*/ 868680 w 2217420"/>
              <a:gd name="connsiteY29" fmla="*/ 205740 h 1917508"/>
              <a:gd name="connsiteX30" fmla="*/ 914400 w 2217420"/>
              <a:gd name="connsiteY30" fmla="*/ 236220 h 1917508"/>
              <a:gd name="connsiteX31" fmla="*/ 1097280 w 2217420"/>
              <a:gd name="connsiteY31" fmla="*/ 259080 h 1917508"/>
              <a:gd name="connsiteX32" fmla="*/ 1234440 w 2217420"/>
              <a:gd name="connsiteY32" fmla="*/ 281940 h 1917508"/>
              <a:gd name="connsiteX33" fmla="*/ 1310640 w 2217420"/>
              <a:gd name="connsiteY33" fmla="*/ 297180 h 1917508"/>
              <a:gd name="connsiteX34" fmla="*/ 1813560 w 2217420"/>
              <a:gd name="connsiteY34" fmla="*/ 304800 h 1917508"/>
              <a:gd name="connsiteX35" fmla="*/ 2004060 w 2217420"/>
              <a:gd name="connsiteY35" fmla="*/ 312420 h 1917508"/>
              <a:gd name="connsiteX36" fmla="*/ 2049780 w 2217420"/>
              <a:gd name="connsiteY36" fmla="*/ 327660 h 1917508"/>
              <a:gd name="connsiteX37" fmla="*/ 2095500 w 2217420"/>
              <a:gd name="connsiteY37" fmla="*/ 335280 h 1917508"/>
              <a:gd name="connsiteX38" fmla="*/ 2164080 w 2217420"/>
              <a:gd name="connsiteY38" fmla="*/ 335280 h 1917508"/>
              <a:gd name="connsiteX39" fmla="*/ 2179320 w 2217420"/>
              <a:gd name="connsiteY39" fmla="*/ 381000 h 1917508"/>
              <a:gd name="connsiteX40" fmla="*/ 2194560 w 2217420"/>
              <a:gd name="connsiteY40" fmla="*/ 403860 h 1917508"/>
              <a:gd name="connsiteX41" fmla="*/ 2209800 w 2217420"/>
              <a:gd name="connsiteY41" fmla="*/ 457200 h 1917508"/>
              <a:gd name="connsiteX42" fmla="*/ 2217420 w 2217420"/>
              <a:gd name="connsiteY42" fmla="*/ 480060 h 1917508"/>
              <a:gd name="connsiteX43" fmla="*/ 2194560 w 2217420"/>
              <a:gd name="connsiteY43" fmla="*/ 731520 h 1917508"/>
              <a:gd name="connsiteX44" fmla="*/ 2186940 w 2217420"/>
              <a:gd name="connsiteY44" fmla="*/ 754380 h 1917508"/>
              <a:gd name="connsiteX45" fmla="*/ 2156460 w 2217420"/>
              <a:gd name="connsiteY45" fmla="*/ 853440 h 1917508"/>
              <a:gd name="connsiteX46" fmla="*/ 2133600 w 2217420"/>
              <a:gd name="connsiteY46" fmla="*/ 929640 h 1917508"/>
              <a:gd name="connsiteX47" fmla="*/ 2118360 w 2217420"/>
              <a:gd name="connsiteY47" fmla="*/ 982980 h 1917508"/>
              <a:gd name="connsiteX48" fmla="*/ 2057400 w 2217420"/>
              <a:gd name="connsiteY48" fmla="*/ 1097280 h 1917508"/>
              <a:gd name="connsiteX49" fmla="*/ 2004060 w 2217420"/>
              <a:gd name="connsiteY49" fmla="*/ 1158240 h 1917508"/>
              <a:gd name="connsiteX50" fmla="*/ 1973580 w 2217420"/>
              <a:gd name="connsiteY50" fmla="*/ 1203960 h 1917508"/>
              <a:gd name="connsiteX51" fmla="*/ 1943100 w 2217420"/>
              <a:gd name="connsiteY51" fmla="*/ 1249680 h 1917508"/>
              <a:gd name="connsiteX52" fmla="*/ 1897380 w 2217420"/>
              <a:gd name="connsiteY52" fmla="*/ 1303020 h 1917508"/>
              <a:gd name="connsiteX53" fmla="*/ 1836420 w 2217420"/>
              <a:gd name="connsiteY53" fmla="*/ 1341120 h 1917508"/>
              <a:gd name="connsiteX54" fmla="*/ 1760220 w 2217420"/>
              <a:gd name="connsiteY54" fmla="*/ 1386840 h 1917508"/>
              <a:gd name="connsiteX55" fmla="*/ 1623060 w 2217420"/>
              <a:gd name="connsiteY55" fmla="*/ 1470660 h 1917508"/>
              <a:gd name="connsiteX56" fmla="*/ 1524000 w 2217420"/>
              <a:gd name="connsiteY56" fmla="*/ 1493520 h 1917508"/>
              <a:gd name="connsiteX57" fmla="*/ 1485900 w 2217420"/>
              <a:gd name="connsiteY57" fmla="*/ 1501140 h 1917508"/>
              <a:gd name="connsiteX58" fmla="*/ 1432560 w 2217420"/>
              <a:gd name="connsiteY58" fmla="*/ 1516380 h 1917508"/>
              <a:gd name="connsiteX59" fmla="*/ 1150620 w 2217420"/>
              <a:gd name="connsiteY59" fmla="*/ 1531620 h 1917508"/>
              <a:gd name="connsiteX60" fmla="*/ 1112520 w 2217420"/>
              <a:gd name="connsiteY60" fmla="*/ 1653540 h 1917508"/>
              <a:gd name="connsiteX61" fmla="*/ 1104900 w 2217420"/>
              <a:gd name="connsiteY61" fmla="*/ 1676400 h 1917508"/>
              <a:gd name="connsiteX62" fmla="*/ 1097280 w 2217420"/>
              <a:gd name="connsiteY62" fmla="*/ 1706880 h 1917508"/>
              <a:gd name="connsiteX63" fmla="*/ 1074420 w 2217420"/>
              <a:gd name="connsiteY63" fmla="*/ 1752600 h 1917508"/>
              <a:gd name="connsiteX64" fmla="*/ 1066800 w 2217420"/>
              <a:gd name="connsiteY64" fmla="*/ 1783080 h 1917508"/>
              <a:gd name="connsiteX65" fmla="*/ 1036320 w 2217420"/>
              <a:gd name="connsiteY65" fmla="*/ 1828800 h 1917508"/>
              <a:gd name="connsiteX66" fmla="*/ 1021080 w 2217420"/>
              <a:gd name="connsiteY66" fmla="*/ 1851660 h 1917508"/>
              <a:gd name="connsiteX67" fmla="*/ 1005840 w 2217420"/>
              <a:gd name="connsiteY67" fmla="*/ 1874520 h 1917508"/>
              <a:gd name="connsiteX68" fmla="*/ 586740 w 2217420"/>
              <a:gd name="connsiteY68" fmla="*/ 1219200 h 1917508"/>
              <a:gd name="connsiteX69" fmla="*/ 571500 w 2217420"/>
              <a:gd name="connsiteY69" fmla="*/ 1173480 h 1917508"/>
              <a:gd name="connsiteX70" fmla="*/ 556260 w 2217420"/>
              <a:gd name="connsiteY70" fmla="*/ 1150620 h 1917508"/>
              <a:gd name="connsiteX71" fmla="*/ 525780 w 2217420"/>
              <a:gd name="connsiteY71" fmla="*/ 1082040 h 1917508"/>
              <a:gd name="connsiteX72" fmla="*/ 510540 w 2217420"/>
              <a:gd name="connsiteY72" fmla="*/ 1013460 h 1917508"/>
              <a:gd name="connsiteX73" fmla="*/ 495300 w 2217420"/>
              <a:gd name="connsiteY73" fmla="*/ 982980 h 1917508"/>
              <a:gd name="connsiteX74" fmla="*/ 487680 w 2217420"/>
              <a:gd name="connsiteY74" fmla="*/ 960120 h 1917508"/>
              <a:gd name="connsiteX75" fmla="*/ 464820 w 2217420"/>
              <a:gd name="connsiteY75" fmla="*/ 944880 h 1917508"/>
              <a:gd name="connsiteX76" fmla="*/ 457200 w 2217420"/>
              <a:gd name="connsiteY76" fmla="*/ 922020 h 1917508"/>
              <a:gd name="connsiteX77" fmla="*/ 441484 w 2217420"/>
              <a:gd name="connsiteY77" fmla="*/ 832962 h 1917508"/>
              <a:gd name="connsiteX0" fmla="*/ 441960 w 2217420"/>
              <a:gd name="connsiteY0" fmla="*/ 838200 h 1892968"/>
              <a:gd name="connsiteX1" fmla="*/ 320040 w 2217420"/>
              <a:gd name="connsiteY1" fmla="*/ 731520 h 1892968"/>
              <a:gd name="connsiteX2" fmla="*/ 297180 w 2217420"/>
              <a:gd name="connsiteY2" fmla="*/ 708660 h 1892968"/>
              <a:gd name="connsiteX3" fmla="*/ 281940 w 2217420"/>
              <a:gd name="connsiteY3" fmla="*/ 685800 h 1892968"/>
              <a:gd name="connsiteX4" fmla="*/ 266700 w 2217420"/>
              <a:gd name="connsiteY4" fmla="*/ 640080 h 1892968"/>
              <a:gd name="connsiteX5" fmla="*/ 259080 w 2217420"/>
              <a:gd name="connsiteY5" fmla="*/ 403860 h 1892968"/>
              <a:gd name="connsiteX6" fmla="*/ 220980 w 2217420"/>
              <a:gd name="connsiteY6" fmla="*/ 335280 h 1892968"/>
              <a:gd name="connsiteX7" fmla="*/ 198120 w 2217420"/>
              <a:gd name="connsiteY7" fmla="*/ 327660 h 1892968"/>
              <a:gd name="connsiteX8" fmla="*/ 160020 w 2217420"/>
              <a:gd name="connsiteY8" fmla="*/ 297180 h 1892968"/>
              <a:gd name="connsiteX9" fmla="*/ 114300 w 2217420"/>
              <a:gd name="connsiteY9" fmla="*/ 266700 h 1892968"/>
              <a:gd name="connsiteX10" fmla="*/ 76200 w 2217420"/>
              <a:gd name="connsiteY10" fmla="*/ 228600 h 1892968"/>
              <a:gd name="connsiteX11" fmla="*/ 38100 w 2217420"/>
              <a:gd name="connsiteY11" fmla="*/ 198120 h 1892968"/>
              <a:gd name="connsiteX12" fmla="*/ 30480 w 2217420"/>
              <a:gd name="connsiteY12" fmla="*/ 175260 h 1892968"/>
              <a:gd name="connsiteX13" fmla="*/ 0 w 2217420"/>
              <a:gd name="connsiteY13" fmla="*/ 129540 h 1892968"/>
              <a:gd name="connsiteX14" fmla="*/ 7620 w 2217420"/>
              <a:gd name="connsiteY14" fmla="*/ 45720 h 1892968"/>
              <a:gd name="connsiteX15" fmla="*/ 30480 w 2217420"/>
              <a:gd name="connsiteY15" fmla="*/ 30480 h 1892968"/>
              <a:gd name="connsiteX16" fmla="*/ 129540 w 2217420"/>
              <a:gd name="connsiteY16" fmla="*/ 22860 h 1892968"/>
              <a:gd name="connsiteX17" fmla="*/ 167640 w 2217420"/>
              <a:gd name="connsiteY17" fmla="*/ 15240 h 1892968"/>
              <a:gd name="connsiteX18" fmla="*/ 228600 w 2217420"/>
              <a:gd name="connsiteY18" fmla="*/ 7620 h 1892968"/>
              <a:gd name="connsiteX19" fmla="*/ 281940 w 2217420"/>
              <a:gd name="connsiteY19" fmla="*/ 0 h 1892968"/>
              <a:gd name="connsiteX20" fmla="*/ 449580 w 2217420"/>
              <a:gd name="connsiteY20" fmla="*/ 7620 h 1892968"/>
              <a:gd name="connsiteX21" fmla="*/ 502920 w 2217420"/>
              <a:gd name="connsiteY21" fmla="*/ 30480 h 1892968"/>
              <a:gd name="connsiteX22" fmla="*/ 548640 w 2217420"/>
              <a:gd name="connsiteY22" fmla="*/ 45720 h 1892968"/>
              <a:gd name="connsiteX23" fmla="*/ 571500 w 2217420"/>
              <a:gd name="connsiteY23" fmla="*/ 53340 h 1892968"/>
              <a:gd name="connsiteX24" fmla="*/ 594360 w 2217420"/>
              <a:gd name="connsiteY24" fmla="*/ 60960 h 1892968"/>
              <a:gd name="connsiteX25" fmla="*/ 624840 w 2217420"/>
              <a:gd name="connsiteY25" fmla="*/ 76200 h 1892968"/>
              <a:gd name="connsiteX26" fmla="*/ 708660 w 2217420"/>
              <a:gd name="connsiteY26" fmla="*/ 121920 h 1892968"/>
              <a:gd name="connsiteX27" fmla="*/ 815340 w 2217420"/>
              <a:gd name="connsiteY27" fmla="*/ 175260 h 1892968"/>
              <a:gd name="connsiteX28" fmla="*/ 838200 w 2217420"/>
              <a:gd name="connsiteY28" fmla="*/ 190500 h 1892968"/>
              <a:gd name="connsiteX29" fmla="*/ 868680 w 2217420"/>
              <a:gd name="connsiteY29" fmla="*/ 205740 h 1892968"/>
              <a:gd name="connsiteX30" fmla="*/ 914400 w 2217420"/>
              <a:gd name="connsiteY30" fmla="*/ 236220 h 1892968"/>
              <a:gd name="connsiteX31" fmla="*/ 1097280 w 2217420"/>
              <a:gd name="connsiteY31" fmla="*/ 259080 h 1892968"/>
              <a:gd name="connsiteX32" fmla="*/ 1234440 w 2217420"/>
              <a:gd name="connsiteY32" fmla="*/ 281940 h 1892968"/>
              <a:gd name="connsiteX33" fmla="*/ 1310640 w 2217420"/>
              <a:gd name="connsiteY33" fmla="*/ 297180 h 1892968"/>
              <a:gd name="connsiteX34" fmla="*/ 1813560 w 2217420"/>
              <a:gd name="connsiteY34" fmla="*/ 304800 h 1892968"/>
              <a:gd name="connsiteX35" fmla="*/ 2004060 w 2217420"/>
              <a:gd name="connsiteY35" fmla="*/ 312420 h 1892968"/>
              <a:gd name="connsiteX36" fmla="*/ 2049780 w 2217420"/>
              <a:gd name="connsiteY36" fmla="*/ 327660 h 1892968"/>
              <a:gd name="connsiteX37" fmla="*/ 2095500 w 2217420"/>
              <a:gd name="connsiteY37" fmla="*/ 335280 h 1892968"/>
              <a:gd name="connsiteX38" fmla="*/ 2164080 w 2217420"/>
              <a:gd name="connsiteY38" fmla="*/ 335280 h 1892968"/>
              <a:gd name="connsiteX39" fmla="*/ 2179320 w 2217420"/>
              <a:gd name="connsiteY39" fmla="*/ 381000 h 1892968"/>
              <a:gd name="connsiteX40" fmla="*/ 2194560 w 2217420"/>
              <a:gd name="connsiteY40" fmla="*/ 403860 h 1892968"/>
              <a:gd name="connsiteX41" fmla="*/ 2209800 w 2217420"/>
              <a:gd name="connsiteY41" fmla="*/ 457200 h 1892968"/>
              <a:gd name="connsiteX42" fmla="*/ 2217420 w 2217420"/>
              <a:gd name="connsiteY42" fmla="*/ 480060 h 1892968"/>
              <a:gd name="connsiteX43" fmla="*/ 2194560 w 2217420"/>
              <a:gd name="connsiteY43" fmla="*/ 731520 h 1892968"/>
              <a:gd name="connsiteX44" fmla="*/ 2186940 w 2217420"/>
              <a:gd name="connsiteY44" fmla="*/ 754380 h 1892968"/>
              <a:gd name="connsiteX45" fmla="*/ 2156460 w 2217420"/>
              <a:gd name="connsiteY45" fmla="*/ 853440 h 1892968"/>
              <a:gd name="connsiteX46" fmla="*/ 2133600 w 2217420"/>
              <a:gd name="connsiteY46" fmla="*/ 929640 h 1892968"/>
              <a:gd name="connsiteX47" fmla="*/ 2118360 w 2217420"/>
              <a:gd name="connsiteY47" fmla="*/ 982980 h 1892968"/>
              <a:gd name="connsiteX48" fmla="*/ 2057400 w 2217420"/>
              <a:gd name="connsiteY48" fmla="*/ 1097280 h 1892968"/>
              <a:gd name="connsiteX49" fmla="*/ 2004060 w 2217420"/>
              <a:gd name="connsiteY49" fmla="*/ 1158240 h 1892968"/>
              <a:gd name="connsiteX50" fmla="*/ 1973580 w 2217420"/>
              <a:gd name="connsiteY50" fmla="*/ 1203960 h 1892968"/>
              <a:gd name="connsiteX51" fmla="*/ 1943100 w 2217420"/>
              <a:gd name="connsiteY51" fmla="*/ 1249680 h 1892968"/>
              <a:gd name="connsiteX52" fmla="*/ 1897380 w 2217420"/>
              <a:gd name="connsiteY52" fmla="*/ 1303020 h 1892968"/>
              <a:gd name="connsiteX53" fmla="*/ 1836420 w 2217420"/>
              <a:gd name="connsiteY53" fmla="*/ 1341120 h 1892968"/>
              <a:gd name="connsiteX54" fmla="*/ 1760220 w 2217420"/>
              <a:gd name="connsiteY54" fmla="*/ 1386840 h 1892968"/>
              <a:gd name="connsiteX55" fmla="*/ 1623060 w 2217420"/>
              <a:gd name="connsiteY55" fmla="*/ 1470660 h 1892968"/>
              <a:gd name="connsiteX56" fmla="*/ 1524000 w 2217420"/>
              <a:gd name="connsiteY56" fmla="*/ 1493520 h 1892968"/>
              <a:gd name="connsiteX57" fmla="*/ 1485900 w 2217420"/>
              <a:gd name="connsiteY57" fmla="*/ 1501140 h 1892968"/>
              <a:gd name="connsiteX58" fmla="*/ 1432560 w 2217420"/>
              <a:gd name="connsiteY58" fmla="*/ 1516380 h 1892968"/>
              <a:gd name="connsiteX59" fmla="*/ 1150620 w 2217420"/>
              <a:gd name="connsiteY59" fmla="*/ 1531620 h 1892968"/>
              <a:gd name="connsiteX60" fmla="*/ 1112520 w 2217420"/>
              <a:gd name="connsiteY60" fmla="*/ 1653540 h 1892968"/>
              <a:gd name="connsiteX61" fmla="*/ 1104900 w 2217420"/>
              <a:gd name="connsiteY61" fmla="*/ 1676400 h 1892968"/>
              <a:gd name="connsiteX62" fmla="*/ 1097280 w 2217420"/>
              <a:gd name="connsiteY62" fmla="*/ 1706880 h 1892968"/>
              <a:gd name="connsiteX63" fmla="*/ 1074420 w 2217420"/>
              <a:gd name="connsiteY63" fmla="*/ 1752600 h 1892968"/>
              <a:gd name="connsiteX64" fmla="*/ 1066800 w 2217420"/>
              <a:gd name="connsiteY64" fmla="*/ 1783080 h 1892968"/>
              <a:gd name="connsiteX65" fmla="*/ 1036320 w 2217420"/>
              <a:gd name="connsiteY65" fmla="*/ 1828800 h 1892968"/>
              <a:gd name="connsiteX66" fmla="*/ 1021080 w 2217420"/>
              <a:gd name="connsiteY66" fmla="*/ 1851660 h 1892968"/>
              <a:gd name="connsiteX67" fmla="*/ 586740 w 2217420"/>
              <a:gd name="connsiteY67" fmla="*/ 1219200 h 1892968"/>
              <a:gd name="connsiteX68" fmla="*/ 571500 w 2217420"/>
              <a:gd name="connsiteY68" fmla="*/ 1173480 h 1892968"/>
              <a:gd name="connsiteX69" fmla="*/ 556260 w 2217420"/>
              <a:gd name="connsiteY69" fmla="*/ 1150620 h 1892968"/>
              <a:gd name="connsiteX70" fmla="*/ 525780 w 2217420"/>
              <a:gd name="connsiteY70" fmla="*/ 1082040 h 1892968"/>
              <a:gd name="connsiteX71" fmla="*/ 510540 w 2217420"/>
              <a:gd name="connsiteY71" fmla="*/ 1013460 h 1892968"/>
              <a:gd name="connsiteX72" fmla="*/ 495300 w 2217420"/>
              <a:gd name="connsiteY72" fmla="*/ 982980 h 1892968"/>
              <a:gd name="connsiteX73" fmla="*/ 487680 w 2217420"/>
              <a:gd name="connsiteY73" fmla="*/ 960120 h 1892968"/>
              <a:gd name="connsiteX74" fmla="*/ 464820 w 2217420"/>
              <a:gd name="connsiteY74" fmla="*/ 944880 h 1892968"/>
              <a:gd name="connsiteX75" fmla="*/ 457200 w 2217420"/>
              <a:gd name="connsiteY75" fmla="*/ 922020 h 1892968"/>
              <a:gd name="connsiteX76" fmla="*/ 441484 w 2217420"/>
              <a:gd name="connsiteY76" fmla="*/ 832962 h 1892968"/>
              <a:gd name="connsiteX0" fmla="*/ 441960 w 2217420"/>
              <a:gd name="connsiteY0" fmla="*/ 838200 h 1839385"/>
              <a:gd name="connsiteX1" fmla="*/ 320040 w 2217420"/>
              <a:gd name="connsiteY1" fmla="*/ 731520 h 1839385"/>
              <a:gd name="connsiteX2" fmla="*/ 297180 w 2217420"/>
              <a:gd name="connsiteY2" fmla="*/ 708660 h 1839385"/>
              <a:gd name="connsiteX3" fmla="*/ 281940 w 2217420"/>
              <a:gd name="connsiteY3" fmla="*/ 685800 h 1839385"/>
              <a:gd name="connsiteX4" fmla="*/ 266700 w 2217420"/>
              <a:gd name="connsiteY4" fmla="*/ 640080 h 1839385"/>
              <a:gd name="connsiteX5" fmla="*/ 259080 w 2217420"/>
              <a:gd name="connsiteY5" fmla="*/ 403860 h 1839385"/>
              <a:gd name="connsiteX6" fmla="*/ 220980 w 2217420"/>
              <a:gd name="connsiteY6" fmla="*/ 335280 h 1839385"/>
              <a:gd name="connsiteX7" fmla="*/ 198120 w 2217420"/>
              <a:gd name="connsiteY7" fmla="*/ 327660 h 1839385"/>
              <a:gd name="connsiteX8" fmla="*/ 160020 w 2217420"/>
              <a:gd name="connsiteY8" fmla="*/ 297180 h 1839385"/>
              <a:gd name="connsiteX9" fmla="*/ 114300 w 2217420"/>
              <a:gd name="connsiteY9" fmla="*/ 266700 h 1839385"/>
              <a:gd name="connsiteX10" fmla="*/ 76200 w 2217420"/>
              <a:gd name="connsiteY10" fmla="*/ 228600 h 1839385"/>
              <a:gd name="connsiteX11" fmla="*/ 38100 w 2217420"/>
              <a:gd name="connsiteY11" fmla="*/ 198120 h 1839385"/>
              <a:gd name="connsiteX12" fmla="*/ 30480 w 2217420"/>
              <a:gd name="connsiteY12" fmla="*/ 175260 h 1839385"/>
              <a:gd name="connsiteX13" fmla="*/ 0 w 2217420"/>
              <a:gd name="connsiteY13" fmla="*/ 129540 h 1839385"/>
              <a:gd name="connsiteX14" fmla="*/ 7620 w 2217420"/>
              <a:gd name="connsiteY14" fmla="*/ 45720 h 1839385"/>
              <a:gd name="connsiteX15" fmla="*/ 30480 w 2217420"/>
              <a:gd name="connsiteY15" fmla="*/ 30480 h 1839385"/>
              <a:gd name="connsiteX16" fmla="*/ 129540 w 2217420"/>
              <a:gd name="connsiteY16" fmla="*/ 22860 h 1839385"/>
              <a:gd name="connsiteX17" fmla="*/ 167640 w 2217420"/>
              <a:gd name="connsiteY17" fmla="*/ 15240 h 1839385"/>
              <a:gd name="connsiteX18" fmla="*/ 228600 w 2217420"/>
              <a:gd name="connsiteY18" fmla="*/ 7620 h 1839385"/>
              <a:gd name="connsiteX19" fmla="*/ 281940 w 2217420"/>
              <a:gd name="connsiteY19" fmla="*/ 0 h 1839385"/>
              <a:gd name="connsiteX20" fmla="*/ 449580 w 2217420"/>
              <a:gd name="connsiteY20" fmla="*/ 7620 h 1839385"/>
              <a:gd name="connsiteX21" fmla="*/ 502920 w 2217420"/>
              <a:gd name="connsiteY21" fmla="*/ 30480 h 1839385"/>
              <a:gd name="connsiteX22" fmla="*/ 548640 w 2217420"/>
              <a:gd name="connsiteY22" fmla="*/ 45720 h 1839385"/>
              <a:gd name="connsiteX23" fmla="*/ 571500 w 2217420"/>
              <a:gd name="connsiteY23" fmla="*/ 53340 h 1839385"/>
              <a:gd name="connsiteX24" fmla="*/ 594360 w 2217420"/>
              <a:gd name="connsiteY24" fmla="*/ 60960 h 1839385"/>
              <a:gd name="connsiteX25" fmla="*/ 624840 w 2217420"/>
              <a:gd name="connsiteY25" fmla="*/ 76200 h 1839385"/>
              <a:gd name="connsiteX26" fmla="*/ 708660 w 2217420"/>
              <a:gd name="connsiteY26" fmla="*/ 121920 h 1839385"/>
              <a:gd name="connsiteX27" fmla="*/ 815340 w 2217420"/>
              <a:gd name="connsiteY27" fmla="*/ 175260 h 1839385"/>
              <a:gd name="connsiteX28" fmla="*/ 838200 w 2217420"/>
              <a:gd name="connsiteY28" fmla="*/ 190500 h 1839385"/>
              <a:gd name="connsiteX29" fmla="*/ 868680 w 2217420"/>
              <a:gd name="connsiteY29" fmla="*/ 205740 h 1839385"/>
              <a:gd name="connsiteX30" fmla="*/ 914400 w 2217420"/>
              <a:gd name="connsiteY30" fmla="*/ 236220 h 1839385"/>
              <a:gd name="connsiteX31" fmla="*/ 1097280 w 2217420"/>
              <a:gd name="connsiteY31" fmla="*/ 259080 h 1839385"/>
              <a:gd name="connsiteX32" fmla="*/ 1234440 w 2217420"/>
              <a:gd name="connsiteY32" fmla="*/ 281940 h 1839385"/>
              <a:gd name="connsiteX33" fmla="*/ 1310640 w 2217420"/>
              <a:gd name="connsiteY33" fmla="*/ 297180 h 1839385"/>
              <a:gd name="connsiteX34" fmla="*/ 1813560 w 2217420"/>
              <a:gd name="connsiteY34" fmla="*/ 304800 h 1839385"/>
              <a:gd name="connsiteX35" fmla="*/ 2004060 w 2217420"/>
              <a:gd name="connsiteY35" fmla="*/ 312420 h 1839385"/>
              <a:gd name="connsiteX36" fmla="*/ 2049780 w 2217420"/>
              <a:gd name="connsiteY36" fmla="*/ 327660 h 1839385"/>
              <a:gd name="connsiteX37" fmla="*/ 2095500 w 2217420"/>
              <a:gd name="connsiteY37" fmla="*/ 335280 h 1839385"/>
              <a:gd name="connsiteX38" fmla="*/ 2164080 w 2217420"/>
              <a:gd name="connsiteY38" fmla="*/ 335280 h 1839385"/>
              <a:gd name="connsiteX39" fmla="*/ 2179320 w 2217420"/>
              <a:gd name="connsiteY39" fmla="*/ 381000 h 1839385"/>
              <a:gd name="connsiteX40" fmla="*/ 2194560 w 2217420"/>
              <a:gd name="connsiteY40" fmla="*/ 403860 h 1839385"/>
              <a:gd name="connsiteX41" fmla="*/ 2209800 w 2217420"/>
              <a:gd name="connsiteY41" fmla="*/ 457200 h 1839385"/>
              <a:gd name="connsiteX42" fmla="*/ 2217420 w 2217420"/>
              <a:gd name="connsiteY42" fmla="*/ 480060 h 1839385"/>
              <a:gd name="connsiteX43" fmla="*/ 2194560 w 2217420"/>
              <a:gd name="connsiteY43" fmla="*/ 731520 h 1839385"/>
              <a:gd name="connsiteX44" fmla="*/ 2186940 w 2217420"/>
              <a:gd name="connsiteY44" fmla="*/ 754380 h 1839385"/>
              <a:gd name="connsiteX45" fmla="*/ 2156460 w 2217420"/>
              <a:gd name="connsiteY45" fmla="*/ 853440 h 1839385"/>
              <a:gd name="connsiteX46" fmla="*/ 2133600 w 2217420"/>
              <a:gd name="connsiteY46" fmla="*/ 929640 h 1839385"/>
              <a:gd name="connsiteX47" fmla="*/ 2118360 w 2217420"/>
              <a:gd name="connsiteY47" fmla="*/ 982980 h 1839385"/>
              <a:gd name="connsiteX48" fmla="*/ 2057400 w 2217420"/>
              <a:gd name="connsiteY48" fmla="*/ 1097280 h 1839385"/>
              <a:gd name="connsiteX49" fmla="*/ 2004060 w 2217420"/>
              <a:gd name="connsiteY49" fmla="*/ 1158240 h 1839385"/>
              <a:gd name="connsiteX50" fmla="*/ 1973580 w 2217420"/>
              <a:gd name="connsiteY50" fmla="*/ 1203960 h 1839385"/>
              <a:gd name="connsiteX51" fmla="*/ 1943100 w 2217420"/>
              <a:gd name="connsiteY51" fmla="*/ 1249680 h 1839385"/>
              <a:gd name="connsiteX52" fmla="*/ 1897380 w 2217420"/>
              <a:gd name="connsiteY52" fmla="*/ 1303020 h 1839385"/>
              <a:gd name="connsiteX53" fmla="*/ 1836420 w 2217420"/>
              <a:gd name="connsiteY53" fmla="*/ 1341120 h 1839385"/>
              <a:gd name="connsiteX54" fmla="*/ 1760220 w 2217420"/>
              <a:gd name="connsiteY54" fmla="*/ 1386840 h 1839385"/>
              <a:gd name="connsiteX55" fmla="*/ 1623060 w 2217420"/>
              <a:gd name="connsiteY55" fmla="*/ 1470660 h 1839385"/>
              <a:gd name="connsiteX56" fmla="*/ 1524000 w 2217420"/>
              <a:gd name="connsiteY56" fmla="*/ 1493520 h 1839385"/>
              <a:gd name="connsiteX57" fmla="*/ 1485900 w 2217420"/>
              <a:gd name="connsiteY57" fmla="*/ 1501140 h 1839385"/>
              <a:gd name="connsiteX58" fmla="*/ 1432560 w 2217420"/>
              <a:gd name="connsiteY58" fmla="*/ 1516380 h 1839385"/>
              <a:gd name="connsiteX59" fmla="*/ 1150620 w 2217420"/>
              <a:gd name="connsiteY59" fmla="*/ 1531620 h 1839385"/>
              <a:gd name="connsiteX60" fmla="*/ 1112520 w 2217420"/>
              <a:gd name="connsiteY60" fmla="*/ 1653540 h 1839385"/>
              <a:gd name="connsiteX61" fmla="*/ 1104900 w 2217420"/>
              <a:gd name="connsiteY61" fmla="*/ 1676400 h 1839385"/>
              <a:gd name="connsiteX62" fmla="*/ 1097280 w 2217420"/>
              <a:gd name="connsiteY62" fmla="*/ 1706880 h 1839385"/>
              <a:gd name="connsiteX63" fmla="*/ 1074420 w 2217420"/>
              <a:gd name="connsiteY63" fmla="*/ 1752600 h 1839385"/>
              <a:gd name="connsiteX64" fmla="*/ 1066800 w 2217420"/>
              <a:gd name="connsiteY64" fmla="*/ 1783080 h 1839385"/>
              <a:gd name="connsiteX65" fmla="*/ 1036320 w 2217420"/>
              <a:gd name="connsiteY65" fmla="*/ 1828800 h 1839385"/>
              <a:gd name="connsiteX66" fmla="*/ 871061 w 2217420"/>
              <a:gd name="connsiteY66" fmla="*/ 1568291 h 1839385"/>
              <a:gd name="connsiteX67" fmla="*/ 586740 w 2217420"/>
              <a:gd name="connsiteY67" fmla="*/ 1219200 h 1839385"/>
              <a:gd name="connsiteX68" fmla="*/ 571500 w 2217420"/>
              <a:gd name="connsiteY68" fmla="*/ 1173480 h 1839385"/>
              <a:gd name="connsiteX69" fmla="*/ 556260 w 2217420"/>
              <a:gd name="connsiteY69" fmla="*/ 1150620 h 1839385"/>
              <a:gd name="connsiteX70" fmla="*/ 525780 w 2217420"/>
              <a:gd name="connsiteY70" fmla="*/ 1082040 h 1839385"/>
              <a:gd name="connsiteX71" fmla="*/ 510540 w 2217420"/>
              <a:gd name="connsiteY71" fmla="*/ 1013460 h 1839385"/>
              <a:gd name="connsiteX72" fmla="*/ 495300 w 2217420"/>
              <a:gd name="connsiteY72" fmla="*/ 982980 h 1839385"/>
              <a:gd name="connsiteX73" fmla="*/ 487680 w 2217420"/>
              <a:gd name="connsiteY73" fmla="*/ 960120 h 1839385"/>
              <a:gd name="connsiteX74" fmla="*/ 464820 w 2217420"/>
              <a:gd name="connsiteY74" fmla="*/ 944880 h 1839385"/>
              <a:gd name="connsiteX75" fmla="*/ 457200 w 2217420"/>
              <a:gd name="connsiteY75" fmla="*/ 922020 h 1839385"/>
              <a:gd name="connsiteX76" fmla="*/ 441484 w 2217420"/>
              <a:gd name="connsiteY76" fmla="*/ 832962 h 1839385"/>
              <a:gd name="connsiteX0" fmla="*/ 441960 w 2217420"/>
              <a:gd name="connsiteY0" fmla="*/ 838200 h 1790772"/>
              <a:gd name="connsiteX1" fmla="*/ 320040 w 2217420"/>
              <a:gd name="connsiteY1" fmla="*/ 731520 h 1790772"/>
              <a:gd name="connsiteX2" fmla="*/ 297180 w 2217420"/>
              <a:gd name="connsiteY2" fmla="*/ 708660 h 1790772"/>
              <a:gd name="connsiteX3" fmla="*/ 281940 w 2217420"/>
              <a:gd name="connsiteY3" fmla="*/ 685800 h 1790772"/>
              <a:gd name="connsiteX4" fmla="*/ 266700 w 2217420"/>
              <a:gd name="connsiteY4" fmla="*/ 640080 h 1790772"/>
              <a:gd name="connsiteX5" fmla="*/ 259080 w 2217420"/>
              <a:gd name="connsiteY5" fmla="*/ 403860 h 1790772"/>
              <a:gd name="connsiteX6" fmla="*/ 220980 w 2217420"/>
              <a:gd name="connsiteY6" fmla="*/ 335280 h 1790772"/>
              <a:gd name="connsiteX7" fmla="*/ 198120 w 2217420"/>
              <a:gd name="connsiteY7" fmla="*/ 327660 h 1790772"/>
              <a:gd name="connsiteX8" fmla="*/ 160020 w 2217420"/>
              <a:gd name="connsiteY8" fmla="*/ 297180 h 1790772"/>
              <a:gd name="connsiteX9" fmla="*/ 114300 w 2217420"/>
              <a:gd name="connsiteY9" fmla="*/ 266700 h 1790772"/>
              <a:gd name="connsiteX10" fmla="*/ 76200 w 2217420"/>
              <a:gd name="connsiteY10" fmla="*/ 228600 h 1790772"/>
              <a:gd name="connsiteX11" fmla="*/ 38100 w 2217420"/>
              <a:gd name="connsiteY11" fmla="*/ 198120 h 1790772"/>
              <a:gd name="connsiteX12" fmla="*/ 30480 w 2217420"/>
              <a:gd name="connsiteY12" fmla="*/ 175260 h 1790772"/>
              <a:gd name="connsiteX13" fmla="*/ 0 w 2217420"/>
              <a:gd name="connsiteY13" fmla="*/ 129540 h 1790772"/>
              <a:gd name="connsiteX14" fmla="*/ 7620 w 2217420"/>
              <a:gd name="connsiteY14" fmla="*/ 45720 h 1790772"/>
              <a:gd name="connsiteX15" fmla="*/ 30480 w 2217420"/>
              <a:gd name="connsiteY15" fmla="*/ 30480 h 1790772"/>
              <a:gd name="connsiteX16" fmla="*/ 129540 w 2217420"/>
              <a:gd name="connsiteY16" fmla="*/ 22860 h 1790772"/>
              <a:gd name="connsiteX17" fmla="*/ 167640 w 2217420"/>
              <a:gd name="connsiteY17" fmla="*/ 15240 h 1790772"/>
              <a:gd name="connsiteX18" fmla="*/ 228600 w 2217420"/>
              <a:gd name="connsiteY18" fmla="*/ 7620 h 1790772"/>
              <a:gd name="connsiteX19" fmla="*/ 281940 w 2217420"/>
              <a:gd name="connsiteY19" fmla="*/ 0 h 1790772"/>
              <a:gd name="connsiteX20" fmla="*/ 449580 w 2217420"/>
              <a:gd name="connsiteY20" fmla="*/ 7620 h 1790772"/>
              <a:gd name="connsiteX21" fmla="*/ 502920 w 2217420"/>
              <a:gd name="connsiteY21" fmla="*/ 30480 h 1790772"/>
              <a:gd name="connsiteX22" fmla="*/ 548640 w 2217420"/>
              <a:gd name="connsiteY22" fmla="*/ 45720 h 1790772"/>
              <a:gd name="connsiteX23" fmla="*/ 571500 w 2217420"/>
              <a:gd name="connsiteY23" fmla="*/ 53340 h 1790772"/>
              <a:gd name="connsiteX24" fmla="*/ 594360 w 2217420"/>
              <a:gd name="connsiteY24" fmla="*/ 60960 h 1790772"/>
              <a:gd name="connsiteX25" fmla="*/ 624840 w 2217420"/>
              <a:gd name="connsiteY25" fmla="*/ 76200 h 1790772"/>
              <a:gd name="connsiteX26" fmla="*/ 708660 w 2217420"/>
              <a:gd name="connsiteY26" fmla="*/ 121920 h 1790772"/>
              <a:gd name="connsiteX27" fmla="*/ 815340 w 2217420"/>
              <a:gd name="connsiteY27" fmla="*/ 175260 h 1790772"/>
              <a:gd name="connsiteX28" fmla="*/ 838200 w 2217420"/>
              <a:gd name="connsiteY28" fmla="*/ 190500 h 1790772"/>
              <a:gd name="connsiteX29" fmla="*/ 868680 w 2217420"/>
              <a:gd name="connsiteY29" fmla="*/ 205740 h 1790772"/>
              <a:gd name="connsiteX30" fmla="*/ 914400 w 2217420"/>
              <a:gd name="connsiteY30" fmla="*/ 236220 h 1790772"/>
              <a:gd name="connsiteX31" fmla="*/ 1097280 w 2217420"/>
              <a:gd name="connsiteY31" fmla="*/ 259080 h 1790772"/>
              <a:gd name="connsiteX32" fmla="*/ 1234440 w 2217420"/>
              <a:gd name="connsiteY32" fmla="*/ 281940 h 1790772"/>
              <a:gd name="connsiteX33" fmla="*/ 1310640 w 2217420"/>
              <a:gd name="connsiteY33" fmla="*/ 297180 h 1790772"/>
              <a:gd name="connsiteX34" fmla="*/ 1813560 w 2217420"/>
              <a:gd name="connsiteY34" fmla="*/ 304800 h 1790772"/>
              <a:gd name="connsiteX35" fmla="*/ 2004060 w 2217420"/>
              <a:gd name="connsiteY35" fmla="*/ 312420 h 1790772"/>
              <a:gd name="connsiteX36" fmla="*/ 2049780 w 2217420"/>
              <a:gd name="connsiteY36" fmla="*/ 327660 h 1790772"/>
              <a:gd name="connsiteX37" fmla="*/ 2095500 w 2217420"/>
              <a:gd name="connsiteY37" fmla="*/ 335280 h 1790772"/>
              <a:gd name="connsiteX38" fmla="*/ 2164080 w 2217420"/>
              <a:gd name="connsiteY38" fmla="*/ 335280 h 1790772"/>
              <a:gd name="connsiteX39" fmla="*/ 2179320 w 2217420"/>
              <a:gd name="connsiteY39" fmla="*/ 381000 h 1790772"/>
              <a:gd name="connsiteX40" fmla="*/ 2194560 w 2217420"/>
              <a:gd name="connsiteY40" fmla="*/ 403860 h 1790772"/>
              <a:gd name="connsiteX41" fmla="*/ 2209800 w 2217420"/>
              <a:gd name="connsiteY41" fmla="*/ 457200 h 1790772"/>
              <a:gd name="connsiteX42" fmla="*/ 2217420 w 2217420"/>
              <a:gd name="connsiteY42" fmla="*/ 480060 h 1790772"/>
              <a:gd name="connsiteX43" fmla="*/ 2194560 w 2217420"/>
              <a:gd name="connsiteY43" fmla="*/ 731520 h 1790772"/>
              <a:gd name="connsiteX44" fmla="*/ 2186940 w 2217420"/>
              <a:gd name="connsiteY44" fmla="*/ 754380 h 1790772"/>
              <a:gd name="connsiteX45" fmla="*/ 2156460 w 2217420"/>
              <a:gd name="connsiteY45" fmla="*/ 853440 h 1790772"/>
              <a:gd name="connsiteX46" fmla="*/ 2133600 w 2217420"/>
              <a:gd name="connsiteY46" fmla="*/ 929640 h 1790772"/>
              <a:gd name="connsiteX47" fmla="*/ 2118360 w 2217420"/>
              <a:gd name="connsiteY47" fmla="*/ 982980 h 1790772"/>
              <a:gd name="connsiteX48" fmla="*/ 2057400 w 2217420"/>
              <a:gd name="connsiteY48" fmla="*/ 1097280 h 1790772"/>
              <a:gd name="connsiteX49" fmla="*/ 2004060 w 2217420"/>
              <a:gd name="connsiteY49" fmla="*/ 1158240 h 1790772"/>
              <a:gd name="connsiteX50" fmla="*/ 1973580 w 2217420"/>
              <a:gd name="connsiteY50" fmla="*/ 1203960 h 1790772"/>
              <a:gd name="connsiteX51" fmla="*/ 1943100 w 2217420"/>
              <a:gd name="connsiteY51" fmla="*/ 1249680 h 1790772"/>
              <a:gd name="connsiteX52" fmla="*/ 1897380 w 2217420"/>
              <a:gd name="connsiteY52" fmla="*/ 1303020 h 1790772"/>
              <a:gd name="connsiteX53" fmla="*/ 1836420 w 2217420"/>
              <a:gd name="connsiteY53" fmla="*/ 1341120 h 1790772"/>
              <a:gd name="connsiteX54" fmla="*/ 1760220 w 2217420"/>
              <a:gd name="connsiteY54" fmla="*/ 1386840 h 1790772"/>
              <a:gd name="connsiteX55" fmla="*/ 1623060 w 2217420"/>
              <a:gd name="connsiteY55" fmla="*/ 1470660 h 1790772"/>
              <a:gd name="connsiteX56" fmla="*/ 1524000 w 2217420"/>
              <a:gd name="connsiteY56" fmla="*/ 1493520 h 1790772"/>
              <a:gd name="connsiteX57" fmla="*/ 1485900 w 2217420"/>
              <a:gd name="connsiteY57" fmla="*/ 1501140 h 1790772"/>
              <a:gd name="connsiteX58" fmla="*/ 1432560 w 2217420"/>
              <a:gd name="connsiteY58" fmla="*/ 1516380 h 1790772"/>
              <a:gd name="connsiteX59" fmla="*/ 1150620 w 2217420"/>
              <a:gd name="connsiteY59" fmla="*/ 1531620 h 1790772"/>
              <a:gd name="connsiteX60" fmla="*/ 1112520 w 2217420"/>
              <a:gd name="connsiteY60" fmla="*/ 1653540 h 1790772"/>
              <a:gd name="connsiteX61" fmla="*/ 1104900 w 2217420"/>
              <a:gd name="connsiteY61" fmla="*/ 1676400 h 1790772"/>
              <a:gd name="connsiteX62" fmla="*/ 1097280 w 2217420"/>
              <a:gd name="connsiteY62" fmla="*/ 1706880 h 1790772"/>
              <a:gd name="connsiteX63" fmla="*/ 1074420 w 2217420"/>
              <a:gd name="connsiteY63" fmla="*/ 1752600 h 1790772"/>
              <a:gd name="connsiteX64" fmla="*/ 1066800 w 2217420"/>
              <a:gd name="connsiteY64" fmla="*/ 1783080 h 1790772"/>
              <a:gd name="connsiteX65" fmla="*/ 1010126 w 2217420"/>
              <a:gd name="connsiteY65" fmla="*/ 1597819 h 1790772"/>
              <a:gd name="connsiteX66" fmla="*/ 871061 w 2217420"/>
              <a:gd name="connsiteY66" fmla="*/ 1568291 h 1790772"/>
              <a:gd name="connsiteX67" fmla="*/ 586740 w 2217420"/>
              <a:gd name="connsiteY67" fmla="*/ 1219200 h 1790772"/>
              <a:gd name="connsiteX68" fmla="*/ 571500 w 2217420"/>
              <a:gd name="connsiteY68" fmla="*/ 1173480 h 1790772"/>
              <a:gd name="connsiteX69" fmla="*/ 556260 w 2217420"/>
              <a:gd name="connsiteY69" fmla="*/ 1150620 h 1790772"/>
              <a:gd name="connsiteX70" fmla="*/ 525780 w 2217420"/>
              <a:gd name="connsiteY70" fmla="*/ 1082040 h 1790772"/>
              <a:gd name="connsiteX71" fmla="*/ 510540 w 2217420"/>
              <a:gd name="connsiteY71" fmla="*/ 1013460 h 1790772"/>
              <a:gd name="connsiteX72" fmla="*/ 495300 w 2217420"/>
              <a:gd name="connsiteY72" fmla="*/ 982980 h 1790772"/>
              <a:gd name="connsiteX73" fmla="*/ 487680 w 2217420"/>
              <a:gd name="connsiteY73" fmla="*/ 960120 h 1790772"/>
              <a:gd name="connsiteX74" fmla="*/ 464820 w 2217420"/>
              <a:gd name="connsiteY74" fmla="*/ 944880 h 1790772"/>
              <a:gd name="connsiteX75" fmla="*/ 457200 w 2217420"/>
              <a:gd name="connsiteY75" fmla="*/ 922020 h 1790772"/>
              <a:gd name="connsiteX76" fmla="*/ 441484 w 2217420"/>
              <a:gd name="connsiteY76" fmla="*/ 832962 h 1790772"/>
              <a:gd name="connsiteX0" fmla="*/ 441960 w 2217420"/>
              <a:gd name="connsiteY0" fmla="*/ 838200 h 1790772"/>
              <a:gd name="connsiteX1" fmla="*/ 320040 w 2217420"/>
              <a:gd name="connsiteY1" fmla="*/ 731520 h 1790772"/>
              <a:gd name="connsiteX2" fmla="*/ 297180 w 2217420"/>
              <a:gd name="connsiteY2" fmla="*/ 708660 h 1790772"/>
              <a:gd name="connsiteX3" fmla="*/ 281940 w 2217420"/>
              <a:gd name="connsiteY3" fmla="*/ 685800 h 1790772"/>
              <a:gd name="connsiteX4" fmla="*/ 266700 w 2217420"/>
              <a:gd name="connsiteY4" fmla="*/ 640080 h 1790772"/>
              <a:gd name="connsiteX5" fmla="*/ 259080 w 2217420"/>
              <a:gd name="connsiteY5" fmla="*/ 403860 h 1790772"/>
              <a:gd name="connsiteX6" fmla="*/ 220980 w 2217420"/>
              <a:gd name="connsiteY6" fmla="*/ 335280 h 1790772"/>
              <a:gd name="connsiteX7" fmla="*/ 198120 w 2217420"/>
              <a:gd name="connsiteY7" fmla="*/ 327660 h 1790772"/>
              <a:gd name="connsiteX8" fmla="*/ 160020 w 2217420"/>
              <a:gd name="connsiteY8" fmla="*/ 297180 h 1790772"/>
              <a:gd name="connsiteX9" fmla="*/ 114300 w 2217420"/>
              <a:gd name="connsiteY9" fmla="*/ 266700 h 1790772"/>
              <a:gd name="connsiteX10" fmla="*/ 76200 w 2217420"/>
              <a:gd name="connsiteY10" fmla="*/ 228600 h 1790772"/>
              <a:gd name="connsiteX11" fmla="*/ 38100 w 2217420"/>
              <a:gd name="connsiteY11" fmla="*/ 198120 h 1790772"/>
              <a:gd name="connsiteX12" fmla="*/ 30480 w 2217420"/>
              <a:gd name="connsiteY12" fmla="*/ 175260 h 1790772"/>
              <a:gd name="connsiteX13" fmla="*/ 0 w 2217420"/>
              <a:gd name="connsiteY13" fmla="*/ 129540 h 1790772"/>
              <a:gd name="connsiteX14" fmla="*/ 7620 w 2217420"/>
              <a:gd name="connsiteY14" fmla="*/ 45720 h 1790772"/>
              <a:gd name="connsiteX15" fmla="*/ 30480 w 2217420"/>
              <a:gd name="connsiteY15" fmla="*/ 30480 h 1790772"/>
              <a:gd name="connsiteX16" fmla="*/ 129540 w 2217420"/>
              <a:gd name="connsiteY16" fmla="*/ 22860 h 1790772"/>
              <a:gd name="connsiteX17" fmla="*/ 167640 w 2217420"/>
              <a:gd name="connsiteY17" fmla="*/ 15240 h 1790772"/>
              <a:gd name="connsiteX18" fmla="*/ 228600 w 2217420"/>
              <a:gd name="connsiteY18" fmla="*/ 7620 h 1790772"/>
              <a:gd name="connsiteX19" fmla="*/ 281940 w 2217420"/>
              <a:gd name="connsiteY19" fmla="*/ 0 h 1790772"/>
              <a:gd name="connsiteX20" fmla="*/ 449580 w 2217420"/>
              <a:gd name="connsiteY20" fmla="*/ 7620 h 1790772"/>
              <a:gd name="connsiteX21" fmla="*/ 502920 w 2217420"/>
              <a:gd name="connsiteY21" fmla="*/ 30480 h 1790772"/>
              <a:gd name="connsiteX22" fmla="*/ 548640 w 2217420"/>
              <a:gd name="connsiteY22" fmla="*/ 45720 h 1790772"/>
              <a:gd name="connsiteX23" fmla="*/ 571500 w 2217420"/>
              <a:gd name="connsiteY23" fmla="*/ 53340 h 1790772"/>
              <a:gd name="connsiteX24" fmla="*/ 594360 w 2217420"/>
              <a:gd name="connsiteY24" fmla="*/ 60960 h 1790772"/>
              <a:gd name="connsiteX25" fmla="*/ 624840 w 2217420"/>
              <a:gd name="connsiteY25" fmla="*/ 76200 h 1790772"/>
              <a:gd name="connsiteX26" fmla="*/ 708660 w 2217420"/>
              <a:gd name="connsiteY26" fmla="*/ 121920 h 1790772"/>
              <a:gd name="connsiteX27" fmla="*/ 815340 w 2217420"/>
              <a:gd name="connsiteY27" fmla="*/ 175260 h 1790772"/>
              <a:gd name="connsiteX28" fmla="*/ 838200 w 2217420"/>
              <a:gd name="connsiteY28" fmla="*/ 190500 h 1790772"/>
              <a:gd name="connsiteX29" fmla="*/ 868680 w 2217420"/>
              <a:gd name="connsiteY29" fmla="*/ 205740 h 1790772"/>
              <a:gd name="connsiteX30" fmla="*/ 914400 w 2217420"/>
              <a:gd name="connsiteY30" fmla="*/ 236220 h 1790772"/>
              <a:gd name="connsiteX31" fmla="*/ 1097280 w 2217420"/>
              <a:gd name="connsiteY31" fmla="*/ 259080 h 1790772"/>
              <a:gd name="connsiteX32" fmla="*/ 1234440 w 2217420"/>
              <a:gd name="connsiteY32" fmla="*/ 281940 h 1790772"/>
              <a:gd name="connsiteX33" fmla="*/ 1310640 w 2217420"/>
              <a:gd name="connsiteY33" fmla="*/ 297180 h 1790772"/>
              <a:gd name="connsiteX34" fmla="*/ 1813560 w 2217420"/>
              <a:gd name="connsiteY34" fmla="*/ 304800 h 1790772"/>
              <a:gd name="connsiteX35" fmla="*/ 2004060 w 2217420"/>
              <a:gd name="connsiteY35" fmla="*/ 312420 h 1790772"/>
              <a:gd name="connsiteX36" fmla="*/ 2049780 w 2217420"/>
              <a:gd name="connsiteY36" fmla="*/ 327660 h 1790772"/>
              <a:gd name="connsiteX37" fmla="*/ 2095500 w 2217420"/>
              <a:gd name="connsiteY37" fmla="*/ 335280 h 1790772"/>
              <a:gd name="connsiteX38" fmla="*/ 2164080 w 2217420"/>
              <a:gd name="connsiteY38" fmla="*/ 335280 h 1790772"/>
              <a:gd name="connsiteX39" fmla="*/ 2179320 w 2217420"/>
              <a:gd name="connsiteY39" fmla="*/ 381000 h 1790772"/>
              <a:gd name="connsiteX40" fmla="*/ 2194560 w 2217420"/>
              <a:gd name="connsiteY40" fmla="*/ 403860 h 1790772"/>
              <a:gd name="connsiteX41" fmla="*/ 2209800 w 2217420"/>
              <a:gd name="connsiteY41" fmla="*/ 457200 h 1790772"/>
              <a:gd name="connsiteX42" fmla="*/ 2217420 w 2217420"/>
              <a:gd name="connsiteY42" fmla="*/ 480060 h 1790772"/>
              <a:gd name="connsiteX43" fmla="*/ 2194560 w 2217420"/>
              <a:gd name="connsiteY43" fmla="*/ 731520 h 1790772"/>
              <a:gd name="connsiteX44" fmla="*/ 2186940 w 2217420"/>
              <a:gd name="connsiteY44" fmla="*/ 754380 h 1790772"/>
              <a:gd name="connsiteX45" fmla="*/ 2156460 w 2217420"/>
              <a:gd name="connsiteY45" fmla="*/ 853440 h 1790772"/>
              <a:gd name="connsiteX46" fmla="*/ 2133600 w 2217420"/>
              <a:gd name="connsiteY46" fmla="*/ 929640 h 1790772"/>
              <a:gd name="connsiteX47" fmla="*/ 2118360 w 2217420"/>
              <a:gd name="connsiteY47" fmla="*/ 982980 h 1790772"/>
              <a:gd name="connsiteX48" fmla="*/ 2057400 w 2217420"/>
              <a:gd name="connsiteY48" fmla="*/ 1097280 h 1790772"/>
              <a:gd name="connsiteX49" fmla="*/ 2004060 w 2217420"/>
              <a:gd name="connsiteY49" fmla="*/ 1158240 h 1790772"/>
              <a:gd name="connsiteX50" fmla="*/ 1973580 w 2217420"/>
              <a:gd name="connsiteY50" fmla="*/ 1203960 h 1790772"/>
              <a:gd name="connsiteX51" fmla="*/ 1943100 w 2217420"/>
              <a:gd name="connsiteY51" fmla="*/ 1249680 h 1790772"/>
              <a:gd name="connsiteX52" fmla="*/ 1897380 w 2217420"/>
              <a:gd name="connsiteY52" fmla="*/ 1303020 h 1790772"/>
              <a:gd name="connsiteX53" fmla="*/ 1836420 w 2217420"/>
              <a:gd name="connsiteY53" fmla="*/ 1341120 h 1790772"/>
              <a:gd name="connsiteX54" fmla="*/ 1760220 w 2217420"/>
              <a:gd name="connsiteY54" fmla="*/ 1386840 h 1790772"/>
              <a:gd name="connsiteX55" fmla="*/ 1623060 w 2217420"/>
              <a:gd name="connsiteY55" fmla="*/ 1470660 h 1790772"/>
              <a:gd name="connsiteX56" fmla="*/ 1524000 w 2217420"/>
              <a:gd name="connsiteY56" fmla="*/ 1493520 h 1790772"/>
              <a:gd name="connsiteX57" fmla="*/ 1485900 w 2217420"/>
              <a:gd name="connsiteY57" fmla="*/ 1501140 h 1790772"/>
              <a:gd name="connsiteX58" fmla="*/ 1432560 w 2217420"/>
              <a:gd name="connsiteY58" fmla="*/ 1516380 h 1790772"/>
              <a:gd name="connsiteX59" fmla="*/ 1150620 w 2217420"/>
              <a:gd name="connsiteY59" fmla="*/ 1531620 h 1790772"/>
              <a:gd name="connsiteX60" fmla="*/ 1112520 w 2217420"/>
              <a:gd name="connsiteY60" fmla="*/ 1653540 h 1790772"/>
              <a:gd name="connsiteX61" fmla="*/ 1104900 w 2217420"/>
              <a:gd name="connsiteY61" fmla="*/ 1676400 h 1790772"/>
              <a:gd name="connsiteX62" fmla="*/ 1097280 w 2217420"/>
              <a:gd name="connsiteY62" fmla="*/ 1706880 h 1790772"/>
              <a:gd name="connsiteX63" fmla="*/ 1074420 w 2217420"/>
              <a:gd name="connsiteY63" fmla="*/ 1752600 h 1790772"/>
              <a:gd name="connsiteX64" fmla="*/ 1066800 w 2217420"/>
              <a:gd name="connsiteY64" fmla="*/ 1783080 h 1790772"/>
              <a:gd name="connsiteX65" fmla="*/ 1010126 w 2217420"/>
              <a:gd name="connsiteY65" fmla="*/ 1597819 h 1790772"/>
              <a:gd name="connsiteX66" fmla="*/ 878205 w 2217420"/>
              <a:gd name="connsiteY66" fmla="*/ 1532572 h 1790772"/>
              <a:gd name="connsiteX67" fmla="*/ 586740 w 2217420"/>
              <a:gd name="connsiteY67" fmla="*/ 1219200 h 1790772"/>
              <a:gd name="connsiteX68" fmla="*/ 571500 w 2217420"/>
              <a:gd name="connsiteY68" fmla="*/ 1173480 h 1790772"/>
              <a:gd name="connsiteX69" fmla="*/ 556260 w 2217420"/>
              <a:gd name="connsiteY69" fmla="*/ 1150620 h 1790772"/>
              <a:gd name="connsiteX70" fmla="*/ 525780 w 2217420"/>
              <a:gd name="connsiteY70" fmla="*/ 1082040 h 1790772"/>
              <a:gd name="connsiteX71" fmla="*/ 510540 w 2217420"/>
              <a:gd name="connsiteY71" fmla="*/ 1013460 h 1790772"/>
              <a:gd name="connsiteX72" fmla="*/ 495300 w 2217420"/>
              <a:gd name="connsiteY72" fmla="*/ 982980 h 1790772"/>
              <a:gd name="connsiteX73" fmla="*/ 487680 w 2217420"/>
              <a:gd name="connsiteY73" fmla="*/ 960120 h 1790772"/>
              <a:gd name="connsiteX74" fmla="*/ 464820 w 2217420"/>
              <a:gd name="connsiteY74" fmla="*/ 944880 h 1790772"/>
              <a:gd name="connsiteX75" fmla="*/ 457200 w 2217420"/>
              <a:gd name="connsiteY75" fmla="*/ 922020 h 1790772"/>
              <a:gd name="connsiteX76" fmla="*/ 441484 w 2217420"/>
              <a:gd name="connsiteY76" fmla="*/ 832962 h 1790772"/>
              <a:gd name="connsiteX0" fmla="*/ 441960 w 2217420"/>
              <a:gd name="connsiteY0" fmla="*/ 838200 h 1790772"/>
              <a:gd name="connsiteX1" fmla="*/ 320040 w 2217420"/>
              <a:gd name="connsiteY1" fmla="*/ 731520 h 1790772"/>
              <a:gd name="connsiteX2" fmla="*/ 297180 w 2217420"/>
              <a:gd name="connsiteY2" fmla="*/ 708660 h 1790772"/>
              <a:gd name="connsiteX3" fmla="*/ 281940 w 2217420"/>
              <a:gd name="connsiteY3" fmla="*/ 685800 h 1790772"/>
              <a:gd name="connsiteX4" fmla="*/ 266700 w 2217420"/>
              <a:gd name="connsiteY4" fmla="*/ 640080 h 1790772"/>
              <a:gd name="connsiteX5" fmla="*/ 259080 w 2217420"/>
              <a:gd name="connsiteY5" fmla="*/ 403860 h 1790772"/>
              <a:gd name="connsiteX6" fmla="*/ 220980 w 2217420"/>
              <a:gd name="connsiteY6" fmla="*/ 335280 h 1790772"/>
              <a:gd name="connsiteX7" fmla="*/ 198120 w 2217420"/>
              <a:gd name="connsiteY7" fmla="*/ 327660 h 1790772"/>
              <a:gd name="connsiteX8" fmla="*/ 160020 w 2217420"/>
              <a:gd name="connsiteY8" fmla="*/ 297180 h 1790772"/>
              <a:gd name="connsiteX9" fmla="*/ 114300 w 2217420"/>
              <a:gd name="connsiteY9" fmla="*/ 266700 h 1790772"/>
              <a:gd name="connsiteX10" fmla="*/ 76200 w 2217420"/>
              <a:gd name="connsiteY10" fmla="*/ 228600 h 1790772"/>
              <a:gd name="connsiteX11" fmla="*/ 38100 w 2217420"/>
              <a:gd name="connsiteY11" fmla="*/ 198120 h 1790772"/>
              <a:gd name="connsiteX12" fmla="*/ 30480 w 2217420"/>
              <a:gd name="connsiteY12" fmla="*/ 175260 h 1790772"/>
              <a:gd name="connsiteX13" fmla="*/ 0 w 2217420"/>
              <a:gd name="connsiteY13" fmla="*/ 129540 h 1790772"/>
              <a:gd name="connsiteX14" fmla="*/ 7620 w 2217420"/>
              <a:gd name="connsiteY14" fmla="*/ 45720 h 1790772"/>
              <a:gd name="connsiteX15" fmla="*/ 30480 w 2217420"/>
              <a:gd name="connsiteY15" fmla="*/ 30480 h 1790772"/>
              <a:gd name="connsiteX16" fmla="*/ 129540 w 2217420"/>
              <a:gd name="connsiteY16" fmla="*/ 22860 h 1790772"/>
              <a:gd name="connsiteX17" fmla="*/ 167640 w 2217420"/>
              <a:gd name="connsiteY17" fmla="*/ 15240 h 1790772"/>
              <a:gd name="connsiteX18" fmla="*/ 228600 w 2217420"/>
              <a:gd name="connsiteY18" fmla="*/ 7620 h 1790772"/>
              <a:gd name="connsiteX19" fmla="*/ 281940 w 2217420"/>
              <a:gd name="connsiteY19" fmla="*/ 0 h 1790772"/>
              <a:gd name="connsiteX20" fmla="*/ 449580 w 2217420"/>
              <a:gd name="connsiteY20" fmla="*/ 7620 h 1790772"/>
              <a:gd name="connsiteX21" fmla="*/ 502920 w 2217420"/>
              <a:gd name="connsiteY21" fmla="*/ 30480 h 1790772"/>
              <a:gd name="connsiteX22" fmla="*/ 548640 w 2217420"/>
              <a:gd name="connsiteY22" fmla="*/ 45720 h 1790772"/>
              <a:gd name="connsiteX23" fmla="*/ 571500 w 2217420"/>
              <a:gd name="connsiteY23" fmla="*/ 53340 h 1790772"/>
              <a:gd name="connsiteX24" fmla="*/ 594360 w 2217420"/>
              <a:gd name="connsiteY24" fmla="*/ 60960 h 1790772"/>
              <a:gd name="connsiteX25" fmla="*/ 624840 w 2217420"/>
              <a:gd name="connsiteY25" fmla="*/ 76200 h 1790772"/>
              <a:gd name="connsiteX26" fmla="*/ 708660 w 2217420"/>
              <a:gd name="connsiteY26" fmla="*/ 121920 h 1790772"/>
              <a:gd name="connsiteX27" fmla="*/ 815340 w 2217420"/>
              <a:gd name="connsiteY27" fmla="*/ 175260 h 1790772"/>
              <a:gd name="connsiteX28" fmla="*/ 838200 w 2217420"/>
              <a:gd name="connsiteY28" fmla="*/ 190500 h 1790772"/>
              <a:gd name="connsiteX29" fmla="*/ 868680 w 2217420"/>
              <a:gd name="connsiteY29" fmla="*/ 205740 h 1790772"/>
              <a:gd name="connsiteX30" fmla="*/ 914400 w 2217420"/>
              <a:gd name="connsiteY30" fmla="*/ 236220 h 1790772"/>
              <a:gd name="connsiteX31" fmla="*/ 1097280 w 2217420"/>
              <a:gd name="connsiteY31" fmla="*/ 259080 h 1790772"/>
              <a:gd name="connsiteX32" fmla="*/ 1234440 w 2217420"/>
              <a:gd name="connsiteY32" fmla="*/ 281940 h 1790772"/>
              <a:gd name="connsiteX33" fmla="*/ 1310640 w 2217420"/>
              <a:gd name="connsiteY33" fmla="*/ 297180 h 1790772"/>
              <a:gd name="connsiteX34" fmla="*/ 1813560 w 2217420"/>
              <a:gd name="connsiteY34" fmla="*/ 304800 h 1790772"/>
              <a:gd name="connsiteX35" fmla="*/ 2004060 w 2217420"/>
              <a:gd name="connsiteY35" fmla="*/ 312420 h 1790772"/>
              <a:gd name="connsiteX36" fmla="*/ 2049780 w 2217420"/>
              <a:gd name="connsiteY36" fmla="*/ 327660 h 1790772"/>
              <a:gd name="connsiteX37" fmla="*/ 2095500 w 2217420"/>
              <a:gd name="connsiteY37" fmla="*/ 335280 h 1790772"/>
              <a:gd name="connsiteX38" fmla="*/ 2164080 w 2217420"/>
              <a:gd name="connsiteY38" fmla="*/ 335280 h 1790772"/>
              <a:gd name="connsiteX39" fmla="*/ 2179320 w 2217420"/>
              <a:gd name="connsiteY39" fmla="*/ 381000 h 1790772"/>
              <a:gd name="connsiteX40" fmla="*/ 2194560 w 2217420"/>
              <a:gd name="connsiteY40" fmla="*/ 403860 h 1790772"/>
              <a:gd name="connsiteX41" fmla="*/ 2209800 w 2217420"/>
              <a:gd name="connsiteY41" fmla="*/ 457200 h 1790772"/>
              <a:gd name="connsiteX42" fmla="*/ 2217420 w 2217420"/>
              <a:gd name="connsiteY42" fmla="*/ 480060 h 1790772"/>
              <a:gd name="connsiteX43" fmla="*/ 2194560 w 2217420"/>
              <a:gd name="connsiteY43" fmla="*/ 731520 h 1790772"/>
              <a:gd name="connsiteX44" fmla="*/ 2186940 w 2217420"/>
              <a:gd name="connsiteY44" fmla="*/ 754380 h 1790772"/>
              <a:gd name="connsiteX45" fmla="*/ 2156460 w 2217420"/>
              <a:gd name="connsiteY45" fmla="*/ 853440 h 1790772"/>
              <a:gd name="connsiteX46" fmla="*/ 2133600 w 2217420"/>
              <a:gd name="connsiteY46" fmla="*/ 929640 h 1790772"/>
              <a:gd name="connsiteX47" fmla="*/ 2118360 w 2217420"/>
              <a:gd name="connsiteY47" fmla="*/ 982980 h 1790772"/>
              <a:gd name="connsiteX48" fmla="*/ 2057400 w 2217420"/>
              <a:gd name="connsiteY48" fmla="*/ 1097280 h 1790772"/>
              <a:gd name="connsiteX49" fmla="*/ 2004060 w 2217420"/>
              <a:gd name="connsiteY49" fmla="*/ 1158240 h 1790772"/>
              <a:gd name="connsiteX50" fmla="*/ 1973580 w 2217420"/>
              <a:gd name="connsiteY50" fmla="*/ 1203960 h 1790772"/>
              <a:gd name="connsiteX51" fmla="*/ 1943100 w 2217420"/>
              <a:gd name="connsiteY51" fmla="*/ 1249680 h 1790772"/>
              <a:gd name="connsiteX52" fmla="*/ 1897380 w 2217420"/>
              <a:gd name="connsiteY52" fmla="*/ 1303020 h 1790772"/>
              <a:gd name="connsiteX53" fmla="*/ 1836420 w 2217420"/>
              <a:gd name="connsiteY53" fmla="*/ 1341120 h 1790772"/>
              <a:gd name="connsiteX54" fmla="*/ 1760220 w 2217420"/>
              <a:gd name="connsiteY54" fmla="*/ 1386840 h 1790772"/>
              <a:gd name="connsiteX55" fmla="*/ 1623060 w 2217420"/>
              <a:gd name="connsiteY55" fmla="*/ 1470660 h 1790772"/>
              <a:gd name="connsiteX56" fmla="*/ 1524000 w 2217420"/>
              <a:gd name="connsiteY56" fmla="*/ 1493520 h 1790772"/>
              <a:gd name="connsiteX57" fmla="*/ 1485900 w 2217420"/>
              <a:gd name="connsiteY57" fmla="*/ 1501140 h 1790772"/>
              <a:gd name="connsiteX58" fmla="*/ 1432560 w 2217420"/>
              <a:gd name="connsiteY58" fmla="*/ 1516380 h 1790772"/>
              <a:gd name="connsiteX59" fmla="*/ 1150620 w 2217420"/>
              <a:gd name="connsiteY59" fmla="*/ 1531620 h 1790772"/>
              <a:gd name="connsiteX60" fmla="*/ 1112520 w 2217420"/>
              <a:gd name="connsiteY60" fmla="*/ 1653540 h 1790772"/>
              <a:gd name="connsiteX61" fmla="*/ 1104900 w 2217420"/>
              <a:gd name="connsiteY61" fmla="*/ 1676400 h 1790772"/>
              <a:gd name="connsiteX62" fmla="*/ 1097280 w 2217420"/>
              <a:gd name="connsiteY62" fmla="*/ 1706880 h 1790772"/>
              <a:gd name="connsiteX63" fmla="*/ 1074420 w 2217420"/>
              <a:gd name="connsiteY63" fmla="*/ 1752600 h 1790772"/>
              <a:gd name="connsiteX64" fmla="*/ 1066800 w 2217420"/>
              <a:gd name="connsiteY64" fmla="*/ 1783080 h 1790772"/>
              <a:gd name="connsiteX65" fmla="*/ 1010126 w 2217420"/>
              <a:gd name="connsiteY65" fmla="*/ 1597819 h 1790772"/>
              <a:gd name="connsiteX66" fmla="*/ 842486 w 2217420"/>
              <a:gd name="connsiteY66" fmla="*/ 1473040 h 1790772"/>
              <a:gd name="connsiteX67" fmla="*/ 586740 w 2217420"/>
              <a:gd name="connsiteY67" fmla="*/ 1219200 h 1790772"/>
              <a:gd name="connsiteX68" fmla="*/ 571500 w 2217420"/>
              <a:gd name="connsiteY68" fmla="*/ 1173480 h 1790772"/>
              <a:gd name="connsiteX69" fmla="*/ 556260 w 2217420"/>
              <a:gd name="connsiteY69" fmla="*/ 1150620 h 1790772"/>
              <a:gd name="connsiteX70" fmla="*/ 525780 w 2217420"/>
              <a:gd name="connsiteY70" fmla="*/ 1082040 h 1790772"/>
              <a:gd name="connsiteX71" fmla="*/ 510540 w 2217420"/>
              <a:gd name="connsiteY71" fmla="*/ 1013460 h 1790772"/>
              <a:gd name="connsiteX72" fmla="*/ 495300 w 2217420"/>
              <a:gd name="connsiteY72" fmla="*/ 982980 h 1790772"/>
              <a:gd name="connsiteX73" fmla="*/ 487680 w 2217420"/>
              <a:gd name="connsiteY73" fmla="*/ 960120 h 1790772"/>
              <a:gd name="connsiteX74" fmla="*/ 464820 w 2217420"/>
              <a:gd name="connsiteY74" fmla="*/ 944880 h 1790772"/>
              <a:gd name="connsiteX75" fmla="*/ 457200 w 2217420"/>
              <a:gd name="connsiteY75" fmla="*/ 922020 h 1790772"/>
              <a:gd name="connsiteX76" fmla="*/ 441484 w 2217420"/>
              <a:gd name="connsiteY76" fmla="*/ 832962 h 1790772"/>
              <a:gd name="connsiteX0" fmla="*/ 441960 w 2217420"/>
              <a:gd name="connsiteY0" fmla="*/ 838200 h 1793486"/>
              <a:gd name="connsiteX1" fmla="*/ 320040 w 2217420"/>
              <a:gd name="connsiteY1" fmla="*/ 731520 h 1793486"/>
              <a:gd name="connsiteX2" fmla="*/ 297180 w 2217420"/>
              <a:gd name="connsiteY2" fmla="*/ 708660 h 1793486"/>
              <a:gd name="connsiteX3" fmla="*/ 281940 w 2217420"/>
              <a:gd name="connsiteY3" fmla="*/ 685800 h 1793486"/>
              <a:gd name="connsiteX4" fmla="*/ 266700 w 2217420"/>
              <a:gd name="connsiteY4" fmla="*/ 640080 h 1793486"/>
              <a:gd name="connsiteX5" fmla="*/ 259080 w 2217420"/>
              <a:gd name="connsiteY5" fmla="*/ 403860 h 1793486"/>
              <a:gd name="connsiteX6" fmla="*/ 220980 w 2217420"/>
              <a:gd name="connsiteY6" fmla="*/ 335280 h 1793486"/>
              <a:gd name="connsiteX7" fmla="*/ 198120 w 2217420"/>
              <a:gd name="connsiteY7" fmla="*/ 327660 h 1793486"/>
              <a:gd name="connsiteX8" fmla="*/ 160020 w 2217420"/>
              <a:gd name="connsiteY8" fmla="*/ 297180 h 1793486"/>
              <a:gd name="connsiteX9" fmla="*/ 114300 w 2217420"/>
              <a:gd name="connsiteY9" fmla="*/ 266700 h 1793486"/>
              <a:gd name="connsiteX10" fmla="*/ 76200 w 2217420"/>
              <a:gd name="connsiteY10" fmla="*/ 228600 h 1793486"/>
              <a:gd name="connsiteX11" fmla="*/ 38100 w 2217420"/>
              <a:gd name="connsiteY11" fmla="*/ 198120 h 1793486"/>
              <a:gd name="connsiteX12" fmla="*/ 30480 w 2217420"/>
              <a:gd name="connsiteY12" fmla="*/ 175260 h 1793486"/>
              <a:gd name="connsiteX13" fmla="*/ 0 w 2217420"/>
              <a:gd name="connsiteY13" fmla="*/ 129540 h 1793486"/>
              <a:gd name="connsiteX14" fmla="*/ 7620 w 2217420"/>
              <a:gd name="connsiteY14" fmla="*/ 45720 h 1793486"/>
              <a:gd name="connsiteX15" fmla="*/ 30480 w 2217420"/>
              <a:gd name="connsiteY15" fmla="*/ 30480 h 1793486"/>
              <a:gd name="connsiteX16" fmla="*/ 129540 w 2217420"/>
              <a:gd name="connsiteY16" fmla="*/ 22860 h 1793486"/>
              <a:gd name="connsiteX17" fmla="*/ 167640 w 2217420"/>
              <a:gd name="connsiteY17" fmla="*/ 15240 h 1793486"/>
              <a:gd name="connsiteX18" fmla="*/ 228600 w 2217420"/>
              <a:gd name="connsiteY18" fmla="*/ 7620 h 1793486"/>
              <a:gd name="connsiteX19" fmla="*/ 281940 w 2217420"/>
              <a:gd name="connsiteY19" fmla="*/ 0 h 1793486"/>
              <a:gd name="connsiteX20" fmla="*/ 449580 w 2217420"/>
              <a:gd name="connsiteY20" fmla="*/ 7620 h 1793486"/>
              <a:gd name="connsiteX21" fmla="*/ 502920 w 2217420"/>
              <a:gd name="connsiteY21" fmla="*/ 30480 h 1793486"/>
              <a:gd name="connsiteX22" fmla="*/ 548640 w 2217420"/>
              <a:gd name="connsiteY22" fmla="*/ 45720 h 1793486"/>
              <a:gd name="connsiteX23" fmla="*/ 571500 w 2217420"/>
              <a:gd name="connsiteY23" fmla="*/ 53340 h 1793486"/>
              <a:gd name="connsiteX24" fmla="*/ 594360 w 2217420"/>
              <a:gd name="connsiteY24" fmla="*/ 60960 h 1793486"/>
              <a:gd name="connsiteX25" fmla="*/ 624840 w 2217420"/>
              <a:gd name="connsiteY25" fmla="*/ 76200 h 1793486"/>
              <a:gd name="connsiteX26" fmla="*/ 708660 w 2217420"/>
              <a:gd name="connsiteY26" fmla="*/ 121920 h 1793486"/>
              <a:gd name="connsiteX27" fmla="*/ 815340 w 2217420"/>
              <a:gd name="connsiteY27" fmla="*/ 175260 h 1793486"/>
              <a:gd name="connsiteX28" fmla="*/ 838200 w 2217420"/>
              <a:gd name="connsiteY28" fmla="*/ 190500 h 1793486"/>
              <a:gd name="connsiteX29" fmla="*/ 868680 w 2217420"/>
              <a:gd name="connsiteY29" fmla="*/ 205740 h 1793486"/>
              <a:gd name="connsiteX30" fmla="*/ 914400 w 2217420"/>
              <a:gd name="connsiteY30" fmla="*/ 236220 h 1793486"/>
              <a:gd name="connsiteX31" fmla="*/ 1097280 w 2217420"/>
              <a:gd name="connsiteY31" fmla="*/ 259080 h 1793486"/>
              <a:gd name="connsiteX32" fmla="*/ 1234440 w 2217420"/>
              <a:gd name="connsiteY32" fmla="*/ 281940 h 1793486"/>
              <a:gd name="connsiteX33" fmla="*/ 1310640 w 2217420"/>
              <a:gd name="connsiteY33" fmla="*/ 297180 h 1793486"/>
              <a:gd name="connsiteX34" fmla="*/ 1813560 w 2217420"/>
              <a:gd name="connsiteY34" fmla="*/ 304800 h 1793486"/>
              <a:gd name="connsiteX35" fmla="*/ 2004060 w 2217420"/>
              <a:gd name="connsiteY35" fmla="*/ 312420 h 1793486"/>
              <a:gd name="connsiteX36" fmla="*/ 2049780 w 2217420"/>
              <a:gd name="connsiteY36" fmla="*/ 327660 h 1793486"/>
              <a:gd name="connsiteX37" fmla="*/ 2095500 w 2217420"/>
              <a:gd name="connsiteY37" fmla="*/ 335280 h 1793486"/>
              <a:gd name="connsiteX38" fmla="*/ 2164080 w 2217420"/>
              <a:gd name="connsiteY38" fmla="*/ 335280 h 1793486"/>
              <a:gd name="connsiteX39" fmla="*/ 2179320 w 2217420"/>
              <a:gd name="connsiteY39" fmla="*/ 381000 h 1793486"/>
              <a:gd name="connsiteX40" fmla="*/ 2194560 w 2217420"/>
              <a:gd name="connsiteY40" fmla="*/ 403860 h 1793486"/>
              <a:gd name="connsiteX41" fmla="*/ 2209800 w 2217420"/>
              <a:gd name="connsiteY41" fmla="*/ 457200 h 1793486"/>
              <a:gd name="connsiteX42" fmla="*/ 2217420 w 2217420"/>
              <a:gd name="connsiteY42" fmla="*/ 480060 h 1793486"/>
              <a:gd name="connsiteX43" fmla="*/ 2194560 w 2217420"/>
              <a:gd name="connsiteY43" fmla="*/ 731520 h 1793486"/>
              <a:gd name="connsiteX44" fmla="*/ 2186940 w 2217420"/>
              <a:gd name="connsiteY44" fmla="*/ 754380 h 1793486"/>
              <a:gd name="connsiteX45" fmla="*/ 2156460 w 2217420"/>
              <a:gd name="connsiteY45" fmla="*/ 853440 h 1793486"/>
              <a:gd name="connsiteX46" fmla="*/ 2133600 w 2217420"/>
              <a:gd name="connsiteY46" fmla="*/ 929640 h 1793486"/>
              <a:gd name="connsiteX47" fmla="*/ 2118360 w 2217420"/>
              <a:gd name="connsiteY47" fmla="*/ 982980 h 1793486"/>
              <a:gd name="connsiteX48" fmla="*/ 2057400 w 2217420"/>
              <a:gd name="connsiteY48" fmla="*/ 1097280 h 1793486"/>
              <a:gd name="connsiteX49" fmla="*/ 2004060 w 2217420"/>
              <a:gd name="connsiteY49" fmla="*/ 1158240 h 1793486"/>
              <a:gd name="connsiteX50" fmla="*/ 1973580 w 2217420"/>
              <a:gd name="connsiteY50" fmla="*/ 1203960 h 1793486"/>
              <a:gd name="connsiteX51" fmla="*/ 1943100 w 2217420"/>
              <a:gd name="connsiteY51" fmla="*/ 1249680 h 1793486"/>
              <a:gd name="connsiteX52" fmla="*/ 1897380 w 2217420"/>
              <a:gd name="connsiteY52" fmla="*/ 1303020 h 1793486"/>
              <a:gd name="connsiteX53" fmla="*/ 1836420 w 2217420"/>
              <a:gd name="connsiteY53" fmla="*/ 1341120 h 1793486"/>
              <a:gd name="connsiteX54" fmla="*/ 1760220 w 2217420"/>
              <a:gd name="connsiteY54" fmla="*/ 1386840 h 1793486"/>
              <a:gd name="connsiteX55" fmla="*/ 1623060 w 2217420"/>
              <a:gd name="connsiteY55" fmla="*/ 1470660 h 1793486"/>
              <a:gd name="connsiteX56" fmla="*/ 1524000 w 2217420"/>
              <a:gd name="connsiteY56" fmla="*/ 1493520 h 1793486"/>
              <a:gd name="connsiteX57" fmla="*/ 1485900 w 2217420"/>
              <a:gd name="connsiteY57" fmla="*/ 1501140 h 1793486"/>
              <a:gd name="connsiteX58" fmla="*/ 1432560 w 2217420"/>
              <a:gd name="connsiteY58" fmla="*/ 1516380 h 1793486"/>
              <a:gd name="connsiteX59" fmla="*/ 1150620 w 2217420"/>
              <a:gd name="connsiteY59" fmla="*/ 1531620 h 1793486"/>
              <a:gd name="connsiteX60" fmla="*/ 1112520 w 2217420"/>
              <a:gd name="connsiteY60" fmla="*/ 1653540 h 1793486"/>
              <a:gd name="connsiteX61" fmla="*/ 1104900 w 2217420"/>
              <a:gd name="connsiteY61" fmla="*/ 1676400 h 1793486"/>
              <a:gd name="connsiteX62" fmla="*/ 1097280 w 2217420"/>
              <a:gd name="connsiteY62" fmla="*/ 1706880 h 1793486"/>
              <a:gd name="connsiteX63" fmla="*/ 1074420 w 2217420"/>
              <a:gd name="connsiteY63" fmla="*/ 1752600 h 1793486"/>
              <a:gd name="connsiteX64" fmla="*/ 1066800 w 2217420"/>
              <a:gd name="connsiteY64" fmla="*/ 1783080 h 1793486"/>
              <a:gd name="connsiteX65" fmla="*/ 1036320 w 2217420"/>
              <a:gd name="connsiteY65" fmla="*/ 1557338 h 1793486"/>
              <a:gd name="connsiteX66" fmla="*/ 842486 w 2217420"/>
              <a:gd name="connsiteY66" fmla="*/ 1473040 h 1793486"/>
              <a:gd name="connsiteX67" fmla="*/ 586740 w 2217420"/>
              <a:gd name="connsiteY67" fmla="*/ 1219200 h 1793486"/>
              <a:gd name="connsiteX68" fmla="*/ 571500 w 2217420"/>
              <a:gd name="connsiteY68" fmla="*/ 1173480 h 1793486"/>
              <a:gd name="connsiteX69" fmla="*/ 556260 w 2217420"/>
              <a:gd name="connsiteY69" fmla="*/ 1150620 h 1793486"/>
              <a:gd name="connsiteX70" fmla="*/ 525780 w 2217420"/>
              <a:gd name="connsiteY70" fmla="*/ 1082040 h 1793486"/>
              <a:gd name="connsiteX71" fmla="*/ 510540 w 2217420"/>
              <a:gd name="connsiteY71" fmla="*/ 1013460 h 1793486"/>
              <a:gd name="connsiteX72" fmla="*/ 495300 w 2217420"/>
              <a:gd name="connsiteY72" fmla="*/ 982980 h 1793486"/>
              <a:gd name="connsiteX73" fmla="*/ 487680 w 2217420"/>
              <a:gd name="connsiteY73" fmla="*/ 960120 h 1793486"/>
              <a:gd name="connsiteX74" fmla="*/ 464820 w 2217420"/>
              <a:gd name="connsiteY74" fmla="*/ 944880 h 1793486"/>
              <a:gd name="connsiteX75" fmla="*/ 457200 w 2217420"/>
              <a:gd name="connsiteY75" fmla="*/ 922020 h 1793486"/>
              <a:gd name="connsiteX76" fmla="*/ 441484 w 2217420"/>
              <a:gd name="connsiteY76" fmla="*/ 832962 h 1793486"/>
              <a:gd name="connsiteX0" fmla="*/ 441960 w 2217420"/>
              <a:gd name="connsiteY0" fmla="*/ 838200 h 1787693"/>
              <a:gd name="connsiteX1" fmla="*/ 320040 w 2217420"/>
              <a:gd name="connsiteY1" fmla="*/ 731520 h 1787693"/>
              <a:gd name="connsiteX2" fmla="*/ 297180 w 2217420"/>
              <a:gd name="connsiteY2" fmla="*/ 708660 h 1787693"/>
              <a:gd name="connsiteX3" fmla="*/ 281940 w 2217420"/>
              <a:gd name="connsiteY3" fmla="*/ 685800 h 1787693"/>
              <a:gd name="connsiteX4" fmla="*/ 266700 w 2217420"/>
              <a:gd name="connsiteY4" fmla="*/ 640080 h 1787693"/>
              <a:gd name="connsiteX5" fmla="*/ 259080 w 2217420"/>
              <a:gd name="connsiteY5" fmla="*/ 403860 h 1787693"/>
              <a:gd name="connsiteX6" fmla="*/ 220980 w 2217420"/>
              <a:gd name="connsiteY6" fmla="*/ 335280 h 1787693"/>
              <a:gd name="connsiteX7" fmla="*/ 198120 w 2217420"/>
              <a:gd name="connsiteY7" fmla="*/ 327660 h 1787693"/>
              <a:gd name="connsiteX8" fmla="*/ 160020 w 2217420"/>
              <a:gd name="connsiteY8" fmla="*/ 297180 h 1787693"/>
              <a:gd name="connsiteX9" fmla="*/ 114300 w 2217420"/>
              <a:gd name="connsiteY9" fmla="*/ 266700 h 1787693"/>
              <a:gd name="connsiteX10" fmla="*/ 76200 w 2217420"/>
              <a:gd name="connsiteY10" fmla="*/ 228600 h 1787693"/>
              <a:gd name="connsiteX11" fmla="*/ 38100 w 2217420"/>
              <a:gd name="connsiteY11" fmla="*/ 198120 h 1787693"/>
              <a:gd name="connsiteX12" fmla="*/ 30480 w 2217420"/>
              <a:gd name="connsiteY12" fmla="*/ 175260 h 1787693"/>
              <a:gd name="connsiteX13" fmla="*/ 0 w 2217420"/>
              <a:gd name="connsiteY13" fmla="*/ 129540 h 1787693"/>
              <a:gd name="connsiteX14" fmla="*/ 7620 w 2217420"/>
              <a:gd name="connsiteY14" fmla="*/ 45720 h 1787693"/>
              <a:gd name="connsiteX15" fmla="*/ 30480 w 2217420"/>
              <a:gd name="connsiteY15" fmla="*/ 30480 h 1787693"/>
              <a:gd name="connsiteX16" fmla="*/ 129540 w 2217420"/>
              <a:gd name="connsiteY16" fmla="*/ 22860 h 1787693"/>
              <a:gd name="connsiteX17" fmla="*/ 167640 w 2217420"/>
              <a:gd name="connsiteY17" fmla="*/ 15240 h 1787693"/>
              <a:gd name="connsiteX18" fmla="*/ 228600 w 2217420"/>
              <a:gd name="connsiteY18" fmla="*/ 7620 h 1787693"/>
              <a:gd name="connsiteX19" fmla="*/ 281940 w 2217420"/>
              <a:gd name="connsiteY19" fmla="*/ 0 h 1787693"/>
              <a:gd name="connsiteX20" fmla="*/ 449580 w 2217420"/>
              <a:gd name="connsiteY20" fmla="*/ 7620 h 1787693"/>
              <a:gd name="connsiteX21" fmla="*/ 502920 w 2217420"/>
              <a:gd name="connsiteY21" fmla="*/ 30480 h 1787693"/>
              <a:gd name="connsiteX22" fmla="*/ 548640 w 2217420"/>
              <a:gd name="connsiteY22" fmla="*/ 45720 h 1787693"/>
              <a:gd name="connsiteX23" fmla="*/ 571500 w 2217420"/>
              <a:gd name="connsiteY23" fmla="*/ 53340 h 1787693"/>
              <a:gd name="connsiteX24" fmla="*/ 594360 w 2217420"/>
              <a:gd name="connsiteY24" fmla="*/ 60960 h 1787693"/>
              <a:gd name="connsiteX25" fmla="*/ 624840 w 2217420"/>
              <a:gd name="connsiteY25" fmla="*/ 76200 h 1787693"/>
              <a:gd name="connsiteX26" fmla="*/ 708660 w 2217420"/>
              <a:gd name="connsiteY26" fmla="*/ 121920 h 1787693"/>
              <a:gd name="connsiteX27" fmla="*/ 815340 w 2217420"/>
              <a:gd name="connsiteY27" fmla="*/ 175260 h 1787693"/>
              <a:gd name="connsiteX28" fmla="*/ 838200 w 2217420"/>
              <a:gd name="connsiteY28" fmla="*/ 190500 h 1787693"/>
              <a:gd name="connsiteX29" fmla="*/ 868680 w 2217420"/>
              <a:gd name="connsiteY29" fmla="*/ 205740 h 1787693"/>
              <a:gd name="connsiteX30" fmla="*/ 914400 w 2217420"/>
              <a:gd name="connsiteY30" fmla="*/ 236220 h 1787693"/>
              <a:gd name="connsiteX31" fmla="*/ 1097280 w 2217420"/>
              <a:gd name="connsiteY31" fmla="*/ 259080 h 1787693"/>
              <a:gd name="connsiteX32" fmla="*/ 1234440 w 2217420"/>
              <a:gd name="connsiteY32" fmla="*/ 281940 h 1787693"/>
              <a:gd name="connsiteX33" fmla="*/ 1310640 w 2217420"/>
              <a:gd name="connsiteY33" fmla="*/ 297180 h 1787693"/>
              <a:gd name="connsiteX34" fmla="*/ 1813560 w 2217420"/>
              <a:gd name="connsiteY34" fmla="*/ 304800 h 1787693"/>
              <a:gd name="connsiteX35" fmla="*/ 2004060 w 2217420"/>
              <a:gd name="connsiteY35" fmla="*/ 312420 h 1787693"/>
              <a:gd name="connsiteX36" fmla="*/ 2049780 w 2217420"/>
              <a:gd name="connsiteY36" fmla="*/ 327660 h 1787693"/>
              <a:gd name="connsiteX37" fmla="*/ 2095500 w 2217420"/>
              <a:gd name="connsiteY37" fmla="*/ 335280 h 1787693"/>
              <a:gd name="connsiteX38" fmla="*/ 2164080 w 2217420"/>
              <a:gd name="connsiteY38" fmla="*/ 335280 h 1787693"/>
              <a:gd name="connsiteX39" fmla="*/ 2179320 w 2217420"/>
              <a:gd name="connsiteY39" fmla="*/ 381000 h 1787693"/>
              <a:gd name="connsiteX40" fmla="*/ 2194560 w 2217420"/>
              <a:gd name="connsiteY40" fmla="*/ 403860 h 1787693"/>
              <a:gd name="connsiteX41" fmla="*/ 2209800 w 2217420"/>
              <a:gd name="connsiteY41" fmla="*/ 457200 h 1787693"/>
              <a:gd name="connsiteX42" fmla="*/ 2217420 w 2217420"/>
              <a:gd name="connsiteY42" fmla="*/ 480060 h 1787693"/>
              <a:gd name="connsiteX43" fmla="*/ 2194560 w 2217420"/>
              <a:gd name="connsiteY43" fmla="*/ 731520 h 1787693"/>
              <a:gd name="connsiteX44" fmla="*/ 2186940 w 2217420"/>
              <a:gd name="connsiteY44" fmla="*/ 754380 h 1787693"/>
              <a:gd name="connsiteX45" fmla="*/ 2156460 w 2217420"/>
              <a:gd name="connsiteY45" fmla="*/ 853440 h 1787693"/>
              <a:gd name="connsiteX46" fmla="*/ 2133600 w 2217420"/>
              <a:gd name="connsiteY46" fmla="*/ 929640 h 1787693"/>
              <a:gd name="connsiteX47" fmla="*/ 2118360 w 2217420"/>
              <a:gd name="connsiteY47" fmla="*/ 982980 h 1787693"/>
              <a:gd name="connsiteX48" fmla="*/ 2057400 w 2217420"/>
              <a:gd name="connsiteY48" fmla="*/ 1097280 h 1787693"/>
              <a:gd name="connsiteX49" fmla="*/ 2004060 w 2217420"/>
              <a:gd name="connsiteY49" fmla="*/ 1158240 h 1787693"/>
              <a:gd name="connsiteX50" fmla="*/ 1973580 w 2217420"/>
              <a:gd name="connsiteY50" fmla="*/ 1203960 h 1787693"/>
              <a:gd name="connsiteX51" fmla="*/ 1943100 w 2217420"/>
              <a:gd name="connsiteY51" fmla="*/ 1249680 h 1787693"/>
              <a:gd name="connsiteX52" fmla="*/ 1897380 w 2217420"/>
              <a:gd name="connsiteY52" fmla="*/ 1303020 h 1787693"/>
              <a:gd name="connsiteX53" fmla="*/ 1836420 w 2217420"/>
              <a:gd name="connsiteY53" fmla="*/ 1341120 h 1787693"/>
              <a:gd name="connsiteX54" fmla="*/ 1760220 w 2217420"/>
              <a:gd name="connsiteY54" fmla="*/ 1386840 h 1787693"/>
              <a:gd name="connsiteX55" fmla="*/ 1623060 w 2217420"/>
              <a:gd name="connsiteY55" fmla="*/ 1470660 h 1787693"/>
              <a:gd name="connsiteX56" fmla="*/ 1524000 w 2217420"/>
              <a:gd name="connsiteY56" fmla="*/ 1493520 h 1787693"/>
              <a:gd name="connsiteX57" fmla="*/ 1485900 w 2217420"/>
              <a:gd name="connsiteY57" fmla="*/ 1501140 h 1787693"/>
              <a:gd name="connsiteX58" fmla="*/ 1432560 w 2217420"/>
              <a:gd name="connsiteY58" fmla="*/ 1516380 h 1787693"/>
              <a:gd name="connsiteX59" fmla="*/ 1150620 w 2217420"/>
              <a:gd name="connsiteY59" fmla="*/ 1531620 h 1787693"/>
              <a:gd name="connsiteX60" fmla="*/ 1112520 w 2217420"/>
              <a:gd name="connsiteY60" fmla="*/ 1653540 h 1787693"/>
              <a:gd name="connsiteX61" fmla="*/ 1104900 w 2217420"/>
              <a:gd name="connsiteY61" fmla="*/ 1676400 h 1787693"/>
              <a:gd name="connsiteX62" fmla="*/ 1097280 w 2217420"/>
              <a:gd name="connsiteY62" fmla="*/ 1706880 h 1787693"/>
              <a:gd name="connsiteX63" fmla="*/ 1066800 w 2217420"/>
              <a:gd name="connsiteY63" fmla="*/ 1783080 h 1787693"/>
              <a:gd name="connsiteX64" fmla="*/ 1036320 w 2217420"/>
              <a:gd name="connsiteY64" fmla="*/ 1557338 h 1787693"/>
              <a:gd name="connsiteX65" fmla="*/ 842486 w 2217420"/>
              <a:gd name="connsiteY65" fmla="*/ 1473040 h 1787693"/>
              <a:gd name="connsiteX66" fmla="*/ 586740 w 2217420"/>
              <a:gd name="connsiteY66" fmla="*/ 1219200 h 1787693"/>
              <a:gd name="connsiteX67" fmla="*/ 571500 w 2217420"/>
              <a:gd name="connsiteY67" fmla="*/ 1173480 h 1787693"/>
              <a:gd name="connsiteX68" fmla="*/ 556260 w 2217420"/>
              <a:gd name="connsiteY68" fmla="*/ 1150620 h 1787693"/>
              <a:gd name="connsiteX69" fmla="*/ 525780 w 2217420"/>
              <a:gd name="connsiteY69" fmla="*/ 1082040 h 1787693"/>
              <a:gd name="connsiteX70" fmla="*/ 510540 w 2217420"/>
              <a:gd name="connsiteY70" fmla="*/ 1013460 h 1787693"/>
              <a:gd name="connsiteX71" fmla="*/ 495300 w 2217420"/>
              <a:gd name="connsiteY71" fmla="*/ 982980 h 1787693"/>
              <a:gd name="connsiteX72" fmla="*/ 487680 w 2217420"/>
              <a:gd name="connsiteY72" fmla="*/ 960120 h 1787693"/>
              <a:gd name="connsiteX73" fmla="*/ 464820 w 2217420"/>
              <a:gd name="connsiteY73" fmla="*/ 944880 h 1787693"/>
              <a:gd name="connsiteX74" fmla="*/ 457200 w 2217420"/>
              <a:gd name="connsiteY74" fmla="*/ 922020 h 1787693"/>
              <a:gd name="connsiteX75" fmla="*/ 441484 w 2217420"/>
              <a:gd name="connsiteY75" fmla="*/ 832962 h 1787693"/>
              <a:gd name="connsiteX0" fmla="*/ 441960 w 2217420"/>
              <a:gd name="connsiteY0" fmla="*/ 838200 h 1712311"/>
              <a:gd name="connsiteX1" fmla="*/ 320040 w 2217420"/>
              <a:gd name="connsiteY1" fmla="*/ 731520 h 1712311"/>
              <a:gd name="connsiteX2" fmla="*/ 297180 w 2217420"/>
              <a:gd name="connsiteY2" fmla="*/ 708660 h 1712311"/>
              <a:gd name="connsiteX3" fmla="*/ 281940 w 2217420"/>
              <a:gd name="connsiteY3" fmla="*/ 685800 h 1712311"/>
              <a:gd name="connsiteX4" fmla="*/ 266700 w 2217420"/>
              <a:gd name="connsiteY4" fmla="*/ 640080 h 1712311"/>
              <a:gd name="connsiteX5" fmla="*/ 259080 w 2217420"/>
              <a:gd name="connsiteY5" fmla="*/ 403860 h 1712311"/>
              <a:gd name="connsiteX6" fmla="*/ 220980 w 2217420"/>
              <a:gd name="connsiteY6" fmla="*/ 335280 h 1712311"/>
              <a:gd name="connsiteX7" fmla="*/ 198120 w 2217420"/>
              <a:gd name="connsiteY7" fmla="*/ 327660 h 1712311"/>
              <a:gd name="connsiteX8" fmla="*/ 160020 w 2217420"/>
              <a:gd name="connsiteY8" fmla="*/ 297180 h 1712311"/>
              <a:gd name="connsiteX9" fmla="*/ 114300 w 2217420"/>
              <a:gd name="connsiteY9" fmla="*/ 266700 h 1712311"/>
              <a:gd name="connsiteX10" fmla="*/ 76200 w 2217420"/>
              <a:gd name="connsiteY10" fmla="*/ 228600 h 1712311"/>
              <a:gd name="connsiteX11" fmla="*/ 38100 w 2217420"/>
              <a:gd name="connsiteY11" fmla="*/ 198120 h 1712311"/>
              <a:gd name="connsiteX12" fmla="*/ 30480 w 2217420"/>
              <a:gd name="connsiteY12" fmla="*/ 175260 h 1712311"/>
              <a:gd name="connsiteX13" fmla="*/ 0 w 2217420"/>
              <a:gd name="connsiteY13" fmla="*/ 129540 h 1712311"/>
              <a:gd name="connsiteX14" fmla="*/ 7620 w 2217420"/>
              <a:gd name="connsiteY14" fmla="*/ 45720 h 1712311"/>
              <a:gd name="connsiteX15" fmla="*/ 30480 w 2217420"/>
              <a:gd name="connsiteY15" fmla="*/ 30480 h 1712311"/>
              <a:gd name="connsiteX16" fmla="*/ 129540 w 2217420"/>
              <a:gd name="connsiteY16" fmla="*/ 22860 h 1712311"/>
              <a:gd name="connsiteX17" fmla="*/ 167640 w 2217420"/>
              <a:gd name="connsiteY17" fmla="*/ 15240 h 1712311"/>
              <a:gd name="connsiteX18" fmla="*/ 228600 w 2217420"/>
              <a:gd name="connsiteY18" fmla="*/ 7620 h 1712311"/>
              <a:gd name="connsiteX19" fmla="*/ 281940 w 2217420"/>
              <a:gd name="connsiteY19" fmla="*/ 0 h 1712311"/>
              <a:gd name="connsiteX20" fmla="*/ 449580 w 2217420"/>
              <a:gd name="connsiteY20" fmla="*/ 7620 h 1712311"/>
              <a:gd name="connsiteX21" fmla="*/ 502920 w 2217420"/>
              <a:gd name="connsiteY21" fmla="*/ 30480 h 1712311"/>
              <a:gd name="connsiteX22" fmla="*/ 548640 w 2217420"/>
              <a:gd name="connsiteY22" fmla="*/ 45720 h 1712311"/>
              <a:gd name="connsiteX23" fmla="*/ 571500 w 2217420"/>
              <a:gd name="connsiteY23" fmla="*/ 53340 h 1712311"/>
              <a:gd name="connsiteX24" fmla="*/ 594360 w 2217420"/>
              <a:gd name="connsiteY24" fmla="*/ 60960 h 1712311"/>
              <a:gd name="connsiteX25" fmla="*/ 624840 w 2217420"/>
              <a:gd name="connsiteY25" fmla="*/ 76200 h 1712311"/>
              <a:gd name="connsiteX26" fmla="*/ 708660 w 2217420"/>
              <a:gd name="connsiteY26" fmla="*/ 121920 h 1712311"/>
              <a:gd name="connsiteX27" fmla="*/ 815340 w 2217420"/>
              <a:gd name="connsiteY27" fmla="*/ 175260 h 1712311"/>
              <a:gd name="connsiteX28" fmla="*/ 838200 w 2217420"/>
              <a:gd name="connsiteY28" fmla="*/ 190500 h 1712311"/>
              <a:gd name="connsiteX29" fmla="*/ 868680 w 2217420"/>
              <a:gd name="connsiteY29" fmla="*/ 205740 h 1712311"/>
              <a:gd name="connsiteX30" fmla="*/ 914400 w 2217420"/>
              <a:gd name="connsiteY30" fmla="*/ 236220 h 1712311"/>
              <a:gd name="connsiteX31" fmla="*/ 1097280 w 2217420"/>
              <a:gd name="connsiteY31" fmla="*/ 259080 h 1712311"/>
              <a:gd name="connsiteX32" fmla="*/ 1234440 w 2217420"/>
              <a:gd name="connsiteY32" fmla="*/ 281940 h 1712311"/>
              <a:gd name="connsiteX33" fmla="*/ 1310640 w 2217420"/>
              <a:gd name="connsiteY33" fmla="*/ 297180 h 1712311"/>
              <a:gd name="connsiteX34" fmla="*/ 1813560 w 2217420"/>
              <a:gd name="connsiteY34" fmla="*/ 304800 h 1712311"/>
              <a:gd name="connsiteX35" fmla="*/ 2004060 w 2217420"/>
              <a:gd name="connsiteY35" fmla="*/ 312420 h 1712311"/>
              <a:gd name="connsiteX36" fmla="*/ 2049780 w 2217420"/>
              <a:gd name="connsiteY36" fmla="*/ 327660 h 1712311"/>
              <a:gd name="connsiteX37" fmla="*/ 2095500 w 2217420"/>
              <a:gd name="connsiteY37" fmla="*/ 335280 h 1712311"/>
              <a:gd name="connsiteX38" fmla="*/ 2164080 w 2217420"/>
              <a:gd name="connsiteY38" fmla="*/ 335280 h 1712311"/>
              <a:gd name="connsiteX39" fmla="*/ 2179320 w 2217420"/>
              <a:gd name="connsiteY39" fmla="*/ 381000 h 1712311"/>
              <a:gd name="connsiteX40" fmla="*/ 2194560 w 2217420"/>
              <a:gd name="connsiteY40" fmla="*/ 403860 h 1712311"/>
              <a:gd name="connsiteX41" fmla="*/ 2209800 w 2217420"/>
              <a:gd name="connsiteY41" fmla="*/ 457200 h 1712311"/>
              <a:gd name="connsiteX42" fmla="*/ 2217420 w 2217420"/>
              <a:gd name="connsiteY42" fmla="*/ 480060 h 1712311"/>
              <a:gd name="connsiteX43" fmla="*/ 2194560 w 2217420"/>
              <a:gd name="connsiteY43" fmla="*/ 731520 h 1712311"/>
              <a:gd name="connsiteX44" fmla="*/ 2186940 w 2217420"/>
              <a:gd name="connsiteY44" fmla="*/ 754380 h 1712311"/>
              <a:gd name="connsiteX45" fmla="*/ 2156460 w 2217420"/>
              <a:gd name="connsiteY45" fmla="*/ 853440 h 1712311"/>
              <a:gd name="connsiteX46" fmla="*/ 2133600 w 2217420"/>
              <a:gd name="connsiteY46" fmla="*/ 929640 h 1712311"/>
              <a:gd name="connsiteX47" fmla="*/ 2118360 w 2217420"/>
              <a:gd name="connsiteY47" fmla="*/ 982980 h 1712311"/>
              <a:gd name="connsiteX48" fmla="*/ 2057400 w 2217420"/>
              <a:gd name="connsiteY48" fmla="*/ 1097280 h 1712311"/>
              <a:gd name="connsiteX49" fmla="*/ 2004060 w 2217420"/>
              <a:gd name="connsiteY49" fmla="*/ 1158240 h 1712311"/>
              <a:gd name="connsiteX50" fmla="*/ 1973580 w 2217420"/>
              <a:gd name="connsiteY50" fmla="*/ 1203960 h 1712311"/>
              <a:gd name="connsiteX51" fmla="*/ 1943100 w 2217420"/>
              <a:gd name="connsiteY51" fmla="*/ 1249680 h 1712311"/>
              <a:gd name="connsiteX52" fmla="*/ 1897380 w 2217420"/>
              <a:gd name="connsiteY52" fmla="*/ 1303020 h 1712311"/>
              <a:gd name="connsiteX53" fmla="*/ 1836420 w 2217420"/>
              <a:gd name="connsiteY53" fmla="*/ 1341120 h 1712311"/>
              <a:gd name="connsiteX54" fmla="*/ 1760220 w 2217420"/>
              <a:gd name="connsiteY54" fmla="*/ 1386840 h 1712311"/>
              <a:gd name="connsiteX55" fmla="*/ 1623060 w 2217420"/>
              <a:gd name="connsiteY55" fmla="*/ 1470660 h 1712311"/>
              <a:gd name="connsiteX56" fmla="*/ 1524000 w 2217420"/>
              <a:gd name="connsiteY56" fmla="*/ 1493520 h 1712311"/>
              <a:gd name="connsiteX57" fmla="*/ 1485900 w 2217420"/>
              <a:gd name="connsiteY57" fmla="*/ 1501140 h 1712311"/>
              <a:gd name="connsiteX58" fmla="*/ 1432560 w 2217420"/>
              <a:gd name="connsiteY58" fmla="*/ 1516380 h 1712311"/>
              <a:gd name="connsiteX59" fmla="*/ 1150620 w 2217420"/>
              <a:gd name="connsiteY59" fmla="*/ 1531620 h 1712311"/>
              <a:gd name="connsiteX60" fmla="*/ 1112520 w 2217420"/>
              <a:gd name="connsiteY60" fmla="*/ 1653540 h 1712311"/>
              <a:gd name="connsiteX61" fmla="*/ 1104900 w 2217420"/>
              <a:gd name="connsiteY61" fmla="*/ 1676400 h 1712311"/>
              <a:gd name="connsiteX62" fmla="*/ 1097280 w 2217420"/>
              <a:gd name="connsiteY62" fmla="*/ 1706880 h 1712311"/>
              <a:gd name="connsiteX63" fmla="*/ 1036320 w 2217420"/>
              <a:gd name="connsiteY63" fmla="*/ 1557338 h 1712311"/>
              <a:gd name="connsiteX64" fmla="*/ 842486 w 2217420"/>
              <a:gd name="connsiteY64" fmla="*/ 1473040 h 1712311"/>
              <a:gd name="connsiteX65" fmla="*/ 586740 w 2217420"/>
              <a:gd name="connsiteY65" fmla="*/ 1219200 h 1712311"/>
              <a:gd name="connsiteX66" fmla="*/ 571500 w 2217420"/>
              <a:gd name="connsiteY66" fmla="*/ 1173480 h 1712311"/>
              <a:gd name="connsiteX67" fmla="*/ 556260 w 2217420"/>
              <a:gd name="connsiteY67" fmla="*/ 1150620 h 1712311"/>
              <a:gd name="connsiteX68" fmla="*/ 525780 w 2217420"/>
              <a:gd name="connsiteY68" fmla="*/ 1082040 h 1712311"/>
              <a:gd name="connsiteX69" fmla="*/ 510540 w 2217420"/>
              <a:gd name="connsiteY69" fmla="*/ 1013460 h 1712311"/>
              <a:gd name="connsiteX70" fmla="*/ 495300 w 2217420"/>
              <a:gd name="connsiteY70" fmla="*/ 982980 h 1712311"/>
              <a:gd name="connsiteX71" fmla="*/ 487680 w 2217420"/>
              <a:gd name="connsiteY71" fmla="*/ 960120 h 1712311"/>
              <a:gd name="connsiteX72" fmla="*/ 464820 w 2217420"/>
              <a:gd name="connsiteY72" fmla="*/ 944880 h 1712311"/>
              <a:gd name="connsiteX73" fmla="*/ 457200 w 2217420"/>
              <a:gd name="connsiteY73" fmla="*/ 922020 h 1712311"/>
              <a:gd name="connsiteX74" fmla="*/ 441484 w 2217420"/>
              <a:gd name="connsiteY74" fmla="*/ 832962 h 1712311"/>
              <a:gd name="connsiteX0" fmla="*/ 441960 w 2217420"/>
              <a:gd name="connsiteY0" fmla="*/ 838200 h 1680911"/>
              <a:gd name="connsiteX1" fmla="*/ 320040 w 2217420"/>
              <a:gd name="connsiteY1" fmla="*/ 731520 h 1680911"/>
              <a:gd name="connsiteX2" fmla="*/ 297180 w 2217420"/>
              <a:gd name="connsiteY2" fmla="*/ 708660 h 1680911"/>
              <a:gd name="connsiteX3" fmla="*/ 281940 w 2217420"/>
              <a:gd name="connsiteY3" fmla="*/ 685800 h 1680911"/>
              <a:gd name="connsiteX4" fmla="*/ 266700 w 2217420"/>
              <a:gd name="connsiteY4" fmla="*/ 640080 h 1680911"/>
              <a:gd name="connsiteX5" fmla="*/ 259080 w 2217420"/>
              <a:gd name="connsiteY5" fmla="*/ 403860 h 1680911"/>
              <a:gd name="connsiteX6" fmla="*/ 220980 w 2217420"/>
              <a:gd name="connsiteY6" fmla="*/ 335280 h 1680911"/>
              <a:gd name="connsiteX7" fmla="*/ 198120 w 2217420"/>
              <a:gd name="connsiteY7" fmla="*/ 327660 h 1680911"/>
              <a:gd name="connsiteX8" fmla="*/ 160020 w 2217420"/>
              <a:gd name="connsiteY8" fmla="*/ 297180 h 1680911"/>
              <a:gd name="connsiteX9" fmla="*/ 114300 w 2217420"/>
              <a:gd name="connsiteY9" fmla="*/ 266700 h 1680911"/>
              <a:gd name="connsiteX10" fmla="*/ 76200 w 2217420"/>
              <a:gd name="connsiteY10" fmla="*/ 228600 h 1680911"/>
              <a:gd name="connsiteX11" fmla="*/ 38100 w 2217420"/>
              <a:gd name="connsiteY11" fmla="*/ 198120 h 1680911"/>
              <a:gd name="connsiteX12" fmla="*/ 30480 w 2217420"/>
              <a:gd name="connsiteY12" fmla="*/ 175260 h 1680911"/>
              <a:gd name="connsiteX13" fmla="*/ 0 w 2217420"/>
              <a:gd name="connsiteY13" fmla="*/ 129540 h 1680911"/>
              <a:gd name="connsiteX14" fmla="*/ 7620 w 2217420"/>
              <a:gd name="connsiteY14" fmla="*/ 45720 h 1680911"/>
              <a:gd name="connsiteX15" fmla="*/ 30480 w 2217420"/>
              <a:gd name="connsiteY15" fmla="*/ 30480 h 1680911"/>
              <a:gd name="connsiteX16" fmla="*/ 129540 w 2217420"/>
              <a:gd name="connsiteY16" fmla="*/ 22860 h 1680911"/>
              <a:gd name="connsiteX17" fmla="*/ 167640 w 2217420"/>
              <a:gd name="connsiteY17" fmla="*/ 15240 h 1680911"/>
              <a:gd name="connsiteX18" fmla="*/ 228600 w 2217420"/>
              <a:gd name="connsiteY18" fmla="*/ 7620 h 1680911"/>
              <a:gd name="connsiteX19" fmla="*/ 281940 w 2217420"/>
              <a:gd name="connsiteY19" fmla="*/ 0 h 1680911"/>
              <a:gd name="connsiteX20" fmla="*/ 449580 w 2217420"/>
              <a:gd name="connsiteY20" fmla="*/ 7620 h 1680911"/>
              <a:gd name="connsiteX21" fmla="*/ 502920 w 2217420"/>
              <a:gd name="connsiteY21" fmla="*/ 30480 h 1680911"/>
              <a:gd name="connsiteX22" fmla="*/ 548640 w 2217420"/>
              <a:gd name="connsiteY22" fmla="*/ 45720 h 1680911"/>
              <a:gd name="connsiteX23" fmla="*/ 571500 w 2217420"/>
              <a:gd name="connsiteY23" fmla="*/ 53340 h 1680911"/>
              <a:gd name="connsiteX24" fmla="*/ 594360 w 2217420"/>
              <a:gd name="connsiteY24" fmla="*/ 60960 h 1680911"/>
              <a:gd name="connsiteX25" fmla="*/ 624840 w 2217420"/>
              <a:gd name="connsiteY25" fmla="*/ 76200 h 1680911"/>
              <a:gd name="connsiteX26" fmla="*/ 708660 w 2217420"/>
              <a:gd name="connsiteY26" fmla="*/ 121920 h 1680911"/>
              <a:gd name="connsiteX27" fmla="*/ 815340 w 2217420"/>
              <a:gd name="connsiteY27" fmla="*/ 175260 h 1680911"/>
              <a:gd name="connsiteX28" fmla="*/ 838200 w 2217420"/>
              <a:gd name="connsiteY28" fmla="*/ 190500 h 1680911"/>
              <a:gd name="connsiteX29" fmla="*/ 868680 w 2217420"/>
              <a:gd name="connsiteY29" fmla="*/ 205740 h 1680911"/>
              <a:gd name="connsiteX30" fmla="*/ 914400 w 2217420"/>
              <a:gd name="connsiteY30" fmla="*/ 236220 h 1680911"/>
              <a:gd name="connsiteX31" fmla="*/ 1097280 w 2217420"/>
              <a:gd name="connsiteY31" fmla="*/ 259080 h 1680911"/>
              <a:gd name="connsiteX32" fmla="*/ 1234440 w 2217420"/>
              <a:gd name="connsiteY32" fmla="*/ 281940 h 1680911"/>
              <a:gd name="connsiteX33" fmla="*/ 1310640 w 2217420"/>
              <a:gd name="connsiteY33" fmla="*/ 297180 h 1680911"/>
              <a:gd name="connsiteX34" fmla="*/ 1813560 w 2217420"/>
              <a:gd name="connsiteY34" fmla="*/ 304800 h 1680911"/>
              <a:gd name="connsiteX35" fmla="*/ 2004060 w 2217420"/>
              <a:gd name="connsiteY35" fmla="*/ 312420 h 1680911"/>
              <a:gd name="connsiteX36" fmla="*/ 2049780 w 2217420"/>
              <a:gd name="connsiteY36" fmla="*/ 327660 h 1680911"/>
              <a:gd name="connsiteX37" fmla="*/ 2095500 w 2217420"/>
              <a:gd name="connsiteY37" fmla="*/ 335280 h 1680911"/>
              <a:gd name="connsiteX38" fmla="*/ 2164080 w 2217420"/>
              <a:gd name="connsiteY38" fmla="*/ 335280 h 1680911"/>
              <a:gd name="connsiteX39" fmla="*/ 2179320 w 2217420"/>
              <a:gd name="connsiteY39" fmla="*/ 381000 h 1680911"/>
              <a:gd name="connsiteX40" fmla="*/ 2194560 w 2217420"/>
              <a:gd name="connsiteY40" fmla="*/ 403860 h 1680911"/>
              <a:gd name="connsiteX41" fmla="*/ 2209800 w 2217420"/>
              <a:gd name="connsiteY41" fmla="*/ 457200 h 1680911"/>
              <a:gd name="connsiteX42" fmla="*/ 2217420 w 2217420"/>
              <a:gd name="connsiteY42" fmla="*/ 480060 h 1680911"/>
              <a:gd name="connsiteX43" fmla="*/ 2194560 w 2217420"/>
              <a:gd name="connsiteY43" fmla="*/ 731520 h 1680911"/>
              <a:gd name="connsiteX44" fmla="*/ 2186940 w 2217420"/>
              <a:gd name="connsiteY44" fmla="*/ 754380 h 1680911"/>
              <a:gd name="connsiteX45" fmla="*/ 2156460 w 2217420"/>
              <a:gd name="connsiteY45" fmla="*/ 853440 h 1680911"/>
              <a:gd name="connsiteX46" fmla="*/ 2133600 w 2217420"/>
              <a:gd name="connsiteY46" fmla="*/ 929640 h 1680911"/>
              <a:gd name="connsiteX47" fmla="*/ 2118360 w 2217420"/>
              <a:gd name="connsiteY47" fmla="*/ 982980 h 1680911"/>
              <a:gd name="connsiteX48" fmla="*/ 2057400 w 2217420"/>
              <a:gd name="connsiteY48" fmla="*/ 1097280 h 1680911"/>
              <a:gd name="connsiteX49" fmla="*/ 2004060 w 2217420"/>
              <a:gd name="connsiteY49" fmla="*/ 1158240 h 1680911"/>
              <a:gd name="connsiteX50" fmla="*/ 1973580 w 2217420"/>
              <a:gd name="connsiteY50" fmla="*/ 1203960 h 1680911"/>
              <a:gd name="connsiteX51" fmla="*/ 1943100 w 2217420"/>
              <a:gd name="connsiteY51" fmla="*/ 1249680 h 1680911"/>
              <a:gd name="connsiteX52" fmla="*/ 1897380 w 2217420"/>
              <a:gd name="connsiteY52" fmla="*/ 1303020 h 1680911"/>
              <a:gd name="connsiteX53" fmla="*/ 1836420 w 2217420"/>
              <a:gd name="connsiteY53" fmla="*/ 1341120 h 1680911"/>
              <a:gd name="connsiteX54" fmla="*/ 1760220 w 2217420"/>
              <a:gd name="connsiteY54" fmla="*/ 1386840 h 1680911"/>
              <a:gd name="connsiteX55" fmla="*/ 1623060 w 2217420"/>
              <a:gd name="connsiteY55" fmla="*/ 1470660 h 1680911"/>
              <a:gd name="connsiteX56" fmla="*/ 1524000 w 2217420"/>
              <a:gd name="connsiteY56" fmla="*/ 1493520 h 1680911"/>
              <a:gd name="connsiteX57" fmla="*/ 1485900 w 2217420"/>
              <a:gd name="connsiteY57" fmla="*/ 1501140 h 1680911"/>
              <a:gd name="connsiteX58" fmla="*/ 1432560 w 2217420"/>
              <a:gd name="connsiteY58" fmla="*/ 1516380 h 1680911"/>
              <a:gd name="connsiteX59" fmla="*/ 1150620 w 2217420"/>
              <a:gd name="connsiteY59" fmla="*/ 1531620 h 1680911"/>
              <a:gd name="connsiteX60" fmla="*/ 1112520 w 2217420"/>
              <a:gd name="connsiteY60" fmla="*/ 1653540 h 1680911"/>
              <a:gd name="connsiteX61" fmla="*/ 1104900 w 2217420"/>
              <a:gd name="connsiteY61" fmla="*/ 1676400 h 1680911"/>
              <a:gd name="connsiteX62" fmla="*/ 1036320 w 2217420"/>
              <a:gd name="connsiteY62" fmla="*/ 1557338 h 1680911"/>
              <a:gd name="connsiteX63" fmla="*/ 842486 w 2217420"/>
              <a:gd name="connsiteY63" fmla="*/ 1473040 h 1680911"/>
              <a:gd name="connsiteX64" fmla="*/ 586740 w 2217420"/>
              <a:gd name="connsiteY64" fmla="*/ 1219200 h 1680911"/>
              <a:gd name="connsiteX65" fmla="*/ 571500 w 2217420"/>
              <a:gd name="connsiteY65" fmla="*/ 1173480 h 1680911"/>
              <a:gd name="connsiteX66" fmla="*/ 556260 w 2217420"/>
              <a:gd name="connsiteY66" fmla="*/ 1150620 h 1680911"/>
              <a:gd name="connsiteX67" fmla="*/ 525780 w 2217420"/>
              <a:gd name="connsiteY67" fmla="*/ 1082040 h 1680911"/>
              <a:gd name="connsiteX68" fmla="*/ 510540 w 2217420"/>
              <a:gd name="connsiteY68" fmla="*/ 1013460 h 1680911"/>
              <a:gd name="connsiteX69" fmla="*/ 495300 w 2217420"/>
              <a:gd name="connsiteY69" fmla="*/ 982980 h 1680911"/>
              <a:gd name="connsiteX70" fmla="*/ 487680 w 2217420"/>
              <a:gd name="connsiteY70" fmla="*/ 960120 h 1680911"/>
              <a:gd name="connsiteX71" fmla="*/ 464820 w 2217420"/>
              <a:gd name="connsiteY71" fmla="*/ 944880 h 1680911"/>
              <a:gd name="connsiteX72" fmla="*/ 457200 w 2217420"/>
              <a:gd name="connsiteY72" fmla="*/ 922020 h 1680911"/>
              <a:gd name="connsiteX73" fmla="*/ 441484 w 2217420"/>
              <a:gd name="connsiteY73" fmla="*/ 832962 h 1680911"/>
              <a:gd name="connsiteX0" fmla="*/ 441960 w 2217420"/>
              <a:gd name="connsiteY0" fmla="*/ 838200 h 1653727"/>
              <a:gd name="connsiteX1" fmla="*/ 320040 w 2217420"/>
              <a:gd name="connsiteY1" fmla="*/ 731520 h 1653727"/>
              <a:gd name="connsiteX2" fmla="*/ 297180 w 2217420"/>
              <a:gd name="connsiteY2" fmla="*/ 708660 h 1653727"/>
              <a:gd name="connsiteX3" fmla="*/ 281940 w 2217420"/>
              <a:gd name="connsiteY3" fmla="*/ 685800 h 1653727"/>
              <a:gd name="connsiteX4" fmla="*/ 266700 w 2217420"/>
              <a:gd name="connsiteY4" fmla="*/ 640080 h 1653727"/>
              <a:gd name="connsiteX5" fmla="*/ 259080 w 2217420"/>
              <a:gd name="connsiteY5" fmla="*/ 403860 h 1653727"/>
              <a:gd name="connsiteX6" fmla="*/ 220980 w 2217420"/>
              <a:gd name="connsiteY6" fmla="*/ 335280 h 1653727"/>
              <a:gd name="connsiteX7" fmla="*/ 198120 w 2217420"/>
              <a:gd name="connsiteY7" fmla="*/ 327660 h 1653727"/>
              <a:gd name="connsiteX8" fmla="*/ 160020 w 2217420"/>
              <a:gd name="connsiteY8" fmla="*/ 297180 h 1653727"/>
              <a:gd name="connsiteX9" fmla="*/ 114300 w 2217420"/>
              <a:gd name="connsiteY9" fmla="*/ 266700 h 1653727"/>
              <a:gd name="connsiteX10" fmla="*/ 76200 w 2217420"/>
              <a:gd name="connsiteY10" fmla="*/ 228600 h 1653727"/>
              <a:gd name="connsiteX11" fmla="*/ 38100 w 2217420"/>
              <a:gd name="connsiteY11" fmla="*/ 198120 h 1653727"/>
              <a:gd name="connsiteX12" fmla="*/ 30480 w 2217420"/>
              <a:gd name="connsiteY12" fmla="*/ 175260 h 1653727"/>
              <a:gd name="connsiteX13" fmla="*/ 0 w 2217420"/>
              <a:gd name="connsiteY13" fmla="*/ 129540 h 1653727"/>
              <a:gd name="connsiteX14" fmla="*/ 7620 w 2217420"/>
              <a:gd name="connsiteY14" fmla="*/ 45720 h 1653727"/>
              <a:gd name="connsiteX15" fmla="*/ 30480 w 2217420"/>
              <a:gd name="connsiteY15" fmla="*/ 30480 h 1653727"/>
              <a:gd name="connsiteX16" fmla="*/ 129540 w 2217420"/>
              <a:gd name="connsiteY16" fmla="*/ 22860 h 1653727"/>
              <a:gd name="connsiteX17" fmla="*/ 167640 w 2217420"/>
              <a:gd name="connsiteY17" fmla="*/ 15240 h 1653727"/>
              <a:gd name="connsiteX18" fmla="*/ 228600 w 2217420"/>
              <a:gd name="connsiteY18" fmla="*/ 7620 h 1653727"/>
              <a:gd name="connsiteX19" fmla="*/ 281940 w 2217420"/>
              <a:gd name="connsiteY19" fmla="*/ 0 h 1653727"/>
              <a:gd name="connsiteX20" fmla="*/ 449580 w 2217420"/>
              <a:gd name="connsiteY20" fmla="*/ 7620 h 1653727"/>
              <a:gd name="connsiteX21" fmla="*/ 502920 w 2217420"/>
              <a:gd name="connsiteY21" fmla="*/ 30480 h 1653727"/>
              <a:gd name="connsiteX22" fmla="*/ 548640 w 2217420"/>
              <a:gd name="connsiteY22" fmla="*/ 45720 h 1653727"/>
              <a:gd name="connsiteX23" fmla="*/ 571500 w 2217420"/>
              <a:gd name="connsiteY23" fmla="*/ 53340 h 1653727"/>
              <a:gd name="connsiteX24" fmla="*/ 594360 w 2217420"/>
              <a:gd name="connsiteY24" fmla="*/ 60960 h 1653727"/>
              <a:gd name="connsiteX25" fmla="*/ 624840 w 2217420"/>
              <a:gd name="connsiteY25" fmla="*/ 76200 h 1653727"/>
              <a:gd name="connsiteX26" fmla="*/ 708660 w 2217420"/>
              <a:gd name="connsiteY26" fmla="*/ 121920 h 1653727"/>
              <a:gd name="connsiteX27" fmla="*/ 815340 w 2217420"/>
              <a:gd name="connsiteY27" fmla="*/ 175260 h 1653727"/>
              <a:gd name="connsiteX28" fmla="*/ 838200 w 2217420"/>
              <a:gd name="connsiteY28" fmla="*/ 190500 h 1653727"/>
              <a:gd name="connsiteX29" fmla="*/ 868680 w 2217420"/>
              <a:gd name="connsiteY29" fmla="*/ 205740 h 1653727"/>
              <a:gd name="connsiteX30" fmla="*/ 914400 w 2217420"/>
              <a:gd name="connsiteY30" fmla="*/ 236220 h 1653727"/>
              <a:gd name="connsiteX31" fmla="*/ 1097280 w 2217420"/>
              <a:gd name="connsiteY31" fmla="*/ 259080 h 1653727"/>
              <a:gd name="connsiteX32" fmla="*/ 1234440 w 2217420"/>
              <a:gd name="connsiteY32" fmla="*/ 281940 h 1653727"/>
              <a:gd name="connsiteX33" fmla="*/ 1310640 w 2217420"/>
              <a:gd name="connsiteY33" fmla="*/ 297180 h 1653727"/>
              <a:gd name="connsiteX34" fmla="*/ 1813560 w 2217420"/>
              <a:gd name="connsiteY34" fmla="*/ 304800 h 1653727"/>
              <a:gd name="connsiteX35" fmla="*/ 2004060 w 2217420"/>
              <a:gd name="connsiteY35" fmla="*/ 312420 h 1653727"/>
              <a:gd name="connsiteX36" fmla="*/ 2049780 w 2217420"/>
              <a:gd name="connsiteY36" fmla="*/ 327660 h 1653727"/>
              <a:gd name="connsiteX37" fmla="*/ 2095500 w 2217420"/>
              <a:gd name="connsiteY37" fmla="*/ 335280 h 1653727"/>
              <a:gd name="connsiteX38" fmla="*/ 2164080 w 2217420"/>
              <a:gd name="connsiteY38" fmla="*/ 335280 h 1653727"/>
              <a:gd name="connsiteX39" fmla="*/ 2179320 w 2217420"/>
              <a:gd name="connsiteY39" fmla="*/ 381000 h 1653727"/>
              <a:gd name="connsiteX40" fmla="*/ 2194560 w 2217420"/>
              <a:gd name="connsiteY40" fmla="*/ 403860 h 1653727"/>
              <a:gd name="connsiteX41" fmla="*/ 2209800 w 2217420"/>
              <a:gd name="connsiteY41" fmla="*/ 457200 h 1653727"/>
              <a:gd name="connsiteX42" fmla="*/ 2217420 w 2217420"/>
              <a:gd name="connsiteY42" fmla="*/ 480060 h 1653727"/>
              <a:gd name="connsiteX43" fmla="*/ 2194560 w 2217420"/>
              <a:gd name="connsiteY43" fmla="*/ 731520 h 1653727"/>
              <a:gd name="connsiteX44" fmla="*/ 2186940 w 2217420"/>
              <a:gd name="connsiteY44" fmla="*/ 754380 h 1653727"/>
              <a:gd name="connsiteX45" fmla="*/ 2156460 w 2217420"/>
              <a:gd name="connsiteY45" fmla="*/ 853440 h 1653727"/>
              <a:gd name="connsiteX46" fmla="*/ 2133600 w 2217420"/>
              <a:gd name="connsiteY46" fmla="*/ 929640 h 1653727"/>
              <a:gd name="connsiteX47" fmla="*/ 2118360 w 2217420"/>
              <a:gd name="connsiteY47" fmla="*/ 982980 h 1653727"/>
              <a:gd name="connsiteX48" fmla="*/ 2057400 w 2217420"/>
              <a:gd name="connsiteY48" fmla="*/ 1097280 h 1653727"/>
              <a:gd name="connsiteX49" fmla="*/ 2004060 w 2217420"/>
              <a:gd name="connsiteY49" fmla="*/ 1158240 h 1653727"/>
              <a:gd name="connsiteX50" fmla="*/ 1973580 w 2217420"/>
              <a:gd name="connsiteY50" fmla="*/ 1203960 h 1653727"/>
              <a:gd name="connsiteX51" fmla="*/ 1943100 w 2217420"/>
              <a:gd name="connsiteY51" fmla="*/ 1249680 h 1653727"/>
              <a:gd name="connsiteX52" fmla="*/ 1897380 w 2217420"/>
              <a:gd name="connsiteY52" fmla="*/ 1303020 h 1653727"/>
              <a:gd name="connsiteX53" fmla="*/ 1836420 w 2217420"/>
              <a:gd name="connsiteY53" fmla="*/ 1341120 h 1653727"/>
              <a:gd name="connsiteX54" fmla="*/ 1760220 w 2217420"/>
              <a:gd name="connsiteY54" fmla="*/ 1386840 h 1653727"/>
              <a:gd name="connsiteX55" fmla="*/ 1623060 w 2217420"/>
              <a:gd name="connsiteY55" fmla="*/ 1470660 h 1653727"/>
              <a:gd name="connsiteX56" fmla="*/ 1524000 w 2217420"/>
              <a:gd name="connsiteY56" fmla="*/ 1493520 h 1653727"/>
              <a:gd name="connsiteX57" fmla="*/ 1485900 w 2217420"/>
              <a:gd name="connsiteY57" fmla="*/ 1501140 h 1653727"/>
              <a:gd name="connsiteX58" fmla="*/ 1432560 w 2217420"/>
              <a:gd name="connsiteY58" fmla="*/ 1516380 h 1653727"/>
              <a:gd name="connsiteX59" fmla="*/ 1150620 w 2217420"/>
              <a:gd name="connsiteY59" fmla="*/ 1531620 h 1653727"/>
              <a:gd name="connsiteX60" fmla="*/ 1112520 w 2217420"/>
              <a:gd name="connsiteY60" fmla="*/ 1653540 h 1653727"/>
              <a:gd name="connsiteX61" fmla="*/ 1036320 w 2217420"/>
              <a:gd name="connsiteY61" fmla="*/ 1557338 h 1653727"/>
              <a:gd name="connsiteX62" fmla="*/ 842486 w 2217420"/>
              <a:gd name="connsiteY62" fmla="*/ 1473040 h 1653727"/>
              <a:gd name="connsiteX63" fmla="*/ 586740 w 2217420"/>
              <a:gd name="connsiteY63" fmla="*/ 1219200 h 1653727"/>
              <a:gd name="connsiteX64" fmla="*/ 571500 w 2217420"/>
              <a:gd name="connsiteY64" fmla="*/ 1173480 h 1653727"/>
              <a:gd name="connsiteX65" fmla="*/ 556260 w 2217420"/>
              <a:gd name="connsiteY65" fmla="*/ 1150620 h 1653727"/>
              <a:gd name="connsiteX66" fmla="*/ 525780 w 2217420"/>
              <a:gd name="connsiteY66" fmla="*/ 1082040 h 1653727"/>
              <a:gd name="connsiteX67" fmla="*/ 510540 w 2217420"/>
              <a:gd name="connsiteY67" fmla="*/ 1013460 h 1653727"/>
              <a:gd name="connsiteX68" fmla="*/ 495300 w 2217420"/>
              <a:gd name="connsiteY68" fmla="*/ 982980 h 1653727"/>
              <a:gd name="connsiteX69" fmla="*/ 487680 w 2217420"/>
              <a:gd name="connsiteY69" fmla="*/ 960120 h 1653727"/>
              <a:gd name="connsiteX70" fmla="*/ 464820 w 2217420"/>
              <a:gd name="connsiteY70" fmla="*/ 944880 h 1653727"/>
              <a:gd name="connsiteX71" fmla="*/ 457200 w 2217420"/>
              <a:gd name="connsiteY71" fmla="*/ 922020 h 1653727"/>
              <a:gd name="connsiteX72" fmla="*/ 441484 w 2217420"/>
              <a:gd name="connsiteY72" fmla="*/ 832962 h 1653727"/>
              <a:gd name="connsiteX0" fmla="*/ 441960 w 2217420"/>
              <a:gd name="connsiteY0" fmla="*/ 838200 h 1559345"/>
              <a:gd name="connsiteX1" fmla="*/ 320040 w 2217420"/>
              <a:gd name="connsiteY1" fmla="*/ 731520 h 1559345"/>
              <a:gd name="connsiteX2" fmla="*/ 297180 w 2217420"/>
              <a:gd name="connsiteY2" fmla="*/ 708660 h 1559345"/>
              <a:gd name="connsiteX3" fmla="*/ 281940 w 2217420"/>
              <a:gd name="connsiteY3" fmla="*/ 685800 h 1559345"/>
              <a:gd name="connsiteX4" fmla="*/ 266700 w 2217420"/>
              <a:gd name="connsiteY4" fmla="*/ 640080 h 1559345"/>
              <a:gd name="connsiteX5" fmla="*/ 259080 w 2217420"/>
              <a:gd name="connsiteY5" fmla="*/ 403860 h 1559345"/>
              <a:gd name="connsiteX6" fmla="*/ 220980 w 2217420"/>
              <a:gd name="connsiteY6" fmla="*/ 335280 h 1559345"/>
              <a:gd name="connsiteX7" fmla="*/ 198120 w 2217420"/>
              <a:gd name="connsiteY7" fmla="*/ 327660 h 1559345"/>
              <a:gd name="connsiteX8" fmla="*/ 160020 w 2217420"/>
              <a:gd name="connsiteY8" fmla="*/ 297180 h 1559345"/>
              <a:gd name="connsiteX9" fmla="*/ 114300 w 2217420"/>
              <a:gd name="connsiteY9" fmla="*/ 266700 h 1559345"/>
              <a:gd name="connsiteX10" fmla="*/ 76200 w 2217420"/>
              <a:gd name="connsiteY10" fmla="*/ 228600 h 1559345"/>
              <a:gd name="connsiteX11" fmla="*/ 38100 w 2217420"/>
              <a:gd name="connsiteY11" fmla="*/ 198120 h 1559345"/>
              <a:gd name="connsiteX12" fmla="*/ 30480 w 2217420"/>
              <a:gd name="connsiteY12" fmla="*/ 175260 h 1559345"/>
              <a:gd name="connsiteX13" fmla="*/ 0 w 2217420"/>
              <a:gd name="connsiteY13" fmla="*/ 129540 h 1559345"/>
              <a:gd name="connsiteX14" fmla="*/ 7620 w 2217420"/>
              <a:gd name="connsiteY14" fmla="*/ 45720 h 1559345"/>
              <a:gd name="connsiteX15" fmla="*/ 30480 w 2217420"/>
              <a:gd name="connsiteY15" fmla="*/ 30480 h 1559345"/>
              <a:gd name="connsiteX16" fmla="*/ 129540 w 2217420"/>
              <a:gd name="connsiteY16" fmla="*/ 22860 h 1559345"/>
              <a:gd name="connsiteX17" fmla="*/ 167640 w 2217420"/>
              <a:gd name="connsiteY17" fmla="*/ 15240 h 1559345"/>
              <a:gd name="connsiteX18" fmla="*/ 228600 w 2217420"/>
              <a:gd name="connsiteY18" fmla="*/ 7620 h 1559345"/>
              <a:gd name="connsiteX19" fmla="*/ 281940 w 2217420"/>
              <a:gd name="connsiteY19" fmla="*/ 0 h 1559345"/>
              <a:gd name="connsiteX20" fmla="*/ 449580 w 2217420"/>
              <a:gd name="connsiteY20" fmla="*/ 7620 h 1559345"/>
              <a:gd name="connsiteX21" fmla="*/ 502920 w 2217420"/>
              <a:gd name="connsiteY21" fmla="*/ 30480 h 1559345"/>
              <a:gd name="connsiteX22" fmla="*/ 548640 w 2217420"/>
              <a:gd name="connsiteY22" fmla="*/ 45720 h 1559345"/>
              <a:gd name="connsiteX23" fmla="*/ 571500 w 2217420"/>
              <a:gd name="connsiteY23" fmla="*/ 53340 h 1559345"/>
              <a:gd name="connsiteX24" fmla="*/ 594360 w 2217420"/>
              <a:gd name="connsiteY24" fmla="*/ 60960 h 1559345"/>
              <a:gd name="connsiteX25" fmla="*/ 624840 w 2217420"/>
              <a:gd name="connsiteY25" fmla="*/ 76200 h 1559345"/>
              <a:gd name="connsiteX26" fmla="*/ 708660 w 2217420"/>
              <a:gd name="connsiteY26" fmla="*/ 121920 h 1559345"/>
              <a:gd name="connsiteX27" fmla="*/ 815340 w 2217420"/>
              <a:gd name="connsiteY27" fmla="*/ 175260 h 1559345"/>
              <a:gd name="connsiteX28" fmla="*/ 838200 w 2217420"/>
              <a:gd name="connsiteY28" fmla="*/ 190500 h 1559345"/>
              <a:gd name="connsiteX29" fmla="*/ 868680 w 2217420"/>
              <a:gd name="connsiteY29" fmla="*/ 205740 h 1559345"/>
              <a:gd name="connsiteX30" fmla="*/ 914400 w 2217420"/>
              <a:gd name="connsiteY30" fmla="*/ 236220 h 1559345"/>
              <a:gd name="connsiteX31" fmla="*/ 1097280 w 2217420"/>
              <a:gd name="connsiteY31" fmla="*/ 259080 h 1559345"/>
              <a:gd name="connsiteX32" fmla="*/ 1234440 w 2217420"/>
              <a:gd name="connsiteY32" fmla="*/ 281940 h 1559345"/>
              <a:gd name="connsiteX33" fmla="*/ 1310640 w 2217420"/>
              <a:gd name="connsiteY33" fmla="*/ 297180 h 1559345"/>
              <a:gd name="connsiteX34" fmla="*/ 1813560 w 2217420"/>
              <a:gd name="connsiteY34" fmla="*/ 304800 h 1559345"/>
              <a:gd name="connsiteX35" fmla="*/ 2004060 w 2217420"/>
              <a:gd name="connsiteY35" fmla="*/ 312420 h 1559345"/>
              <a:gd name="connsiteX36" fmla="*/ 2049780 w 2217420"/>
              <a:gd name="connsiteY36" fmla="*/ 327660 h 1559345"/>
              <a:gd name="connsiteX37" fmla="*/ 2095500 w 2217420"/>
              <a:gd name="connsiteY37" fmla="*/ 335280 h 1559345"/>
              <a:gd name="connsiteX38" fmla="*/ 2164080 w 2217420"/>
              <a:gd name="connsiteY38" fmla="*/ 335280 h 1559345"/>
              <a:gd name="connsiteX39" fmla="*/ 2179320 w 2217420"/>
              <a:gd name="connsiteY39" fmla="*/ 381000 h 1559345"/>
              <a:gd name="connsiteX40" fmla="*/ 2194560 w 2217420"/>
              <a:gd name="connsiteY40" fmla="*/ 403860 h 1559345"/>
              <a:gd name="connsiteX41" fmla="*/ 2209800 w 2217420"/>
              <a:gd name="connsiteY41" fmla="*/ 457200 h 1559345"/>
              <a:gd name="connsiteX42" fmla="*/ 2217420 w 2217420"/>
              <a:gd name="connsiteY42" fmla="*/ 480060 h 1559345"/>
              <a:gd name="connsiteX43" fmla="*/ 2194560 w 2217420"/>
              <a:gd name="connsiteY43" fmla="*/ 731520 h 1559345"/>
              <a:gd name="connsiteX44" fmla="*/ 2186940 w 2217420"/>
              <a:gd name="connsiteY44" fmla="*/ 754380 h 1559345"/>
              <a:gd name="connsiteX45" fmla="*/ 2156460 w 2217420"/>
              <a:gd name="connsiteY45" fmla="*/ 853440 h 1559345"/>
              <a:gd name="connsiteX46" fmla="*/ 2133600 w 2217420"/>
              <a:gd name="connsiteY46" fmla="*/ 929640 h 1559345"/>
              <a:gd name="connsiteX47" fmla="*/ 2118360 w 2217420"/>
              <a:gd name="connsiteY47" fmla="*/ 982980 h 1559345"/>
              <a:gd name="connsiteX48" fmla="*/ 2057400 w 2217420"/>
              <a:gd name="connsiteY48" fmla="*/ 1097280 h 1559345"/>
              <a:gd name="connsiteX49" fmla="*/ 2004060 w 2217420"/>
              <a:gd name="connsiteY49" fmla="*/ 1158240 h 1559345"/>
              <a:gd name="connsiteX50" fmla="*/ 1973580 w 2217420"/>
              <a:gd name="connsiteY50" fmla="*/ 1203960 h 1559345"/>
              <a:gd name="connsiteX51" fmla="*/ 1943100 w 2217420"/>
              <a:gd name="connsiteY51" fmla="*/ 1249680 h 1559345"/>
              <a:gd name="connsiteX52" fmla="*/ 1897380 w 2217420"/>
              <a:gd name="connsiteY52" fmla="*/ 1303020 h 1559345"/>
              <a:gd name="connsiteX53" fmla="*/ 1836420 w 2217420"/>
              <a:gd name="connsiteY53" fmla="*/ 1341120 h 1559345"/>
              <a:gd name="connsiteX54" fmla="*/ 1760220 w 2217420"/>
              <a:gd name="connsiteY54" fmla="*/ 1386840 h 1559345"/>
              <a:gd name="connsiteX55" fmla="*/ 1623060 w 2217420"/>
              <a:gd name="connsiteY55" fmla="*/ 1470660 h 1559345"/>
              <a:gd name="connsiteX56" fmla="*/ 1524000 w 2217420"/>
              <a:gd name="connsiteY56" fmla="*/ 1493520 h 1559345"/>
              <a:gd name="connsiteX57" fmla="*/ 1485900 w 2217420"/>
              <a:gd name="connsiteY57" fmla="*/ 1501140 h 1559345"/>
              <a:gd name="connsiteX58" fmla="*/ 1432560 w 2217420"/>
              <a:gd name="connsiteY58" fmla="*/ 1516380 h 1559345"/>
              <a:gd name="connsiteX59" fmla="*/ 1150620 w 2217420"/>
              <a:gd name="connsiteY59" fmla="*/ 1531620 h 1559345"/>
              <a:gd name="connsiteX60" fmla="*/ 1036320 w 2217420"/>
              <a:gd name="connsiteY60" fmla="*/ 1557338 h 1559345"/>
              <a:gd name="connsiteX61" fmla="*/ 842486 w 2217420"/>
              <a:gd name="connsiteY61" fmla="*/ 1473040 h 1559345"/>
              <a:gd name="connsiteX62" fmla="*/ 586740 w 2217420"/>
              <a:gd name="connsiteY62" fmla="*/ 1219200 h 1559345"/>
              <a:gd name="connsiteX63" fmla="*/ 571500 w 2217420"/>
              <a:gd name="connsiteY63" fmla="*/ 1173480 h 1559345"/>
              <a:gd name="connsiteX64" fmla="*/ 556260 w 2217420"/>
              <a:gd name="connsiteY64" fmla="*/ 1150620 h 1559345"/>
              <a:gd name="connsiteX65" fmla="*/ 525780 w 2217420"/>
              <a:gd name="connsiteY65" fmla="*/ 1082040 h 1559345"/>
              <a:gd name="connsiteX66" fmla="*/ 510540 w 2217420"/>
              <a:gd name="connsiteY66" fmla="*/ 1013460 h 1559345"/>
              <a:gd name="connsiteX67" fmla="*/ 495300 w 2217420"/>
              <a:gd name="connsiteY67" fmla="*/ 982980 h 1559345"/>
              <a:gd name="connsiteX68" fmla="*/ 487680 w 2217420"/>
              <a:gd name="connsiteY68" fmla="*/ 960120 h 1559345"/>
              <a:gd name="connsiteX69" fmla="*/ 464820 w 2217420"/>
              <a:gd name="connsiteY69" fmla="*/ 944880 h 1559345"/>
              <a:gd name="connsiteX70" fmla="*/ 457200 w 2217420"/>
              <a:gd name="connsiteY70" fmla="*/ 922020 h 1559345"/>
              <a:gd name="connsiteX71" fmla="*/ 441484 w 2217420"/>
              <a:gd name="connsiteY71" fmla="*/ 832962 h 155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217420" h="1559345">
                <a:moveTo>
                  <a:pt x="441960" y="838200"/>
                </a:moveTo>
                <a:lnTo>
                  <a:pt x="320040" y="731520"/>
                </a:lnTo>
                <a:cubicBezTo>
                  <a:pt x="312009" y="724334"/>
                  <a:pt x="304079" y="716939"/>
                  <a:pt x="297180" y="708660"/>
                </a:cubicBezTo>
                <a:cubicBezTo>
                  <a:pt x="291317" y="701625"/>
                  <a:pt x="285659" y="694169"/>
                  <a:pt x="281940" y="685800"/>
                </a:cubicBezTo>
                <a:cubicBezTo>
                  <a:pt x="275416" y="671120"/>
                  <a:pt x="266700" y="640080"/>
                  <a:pt x="266700" y="640080"/>
                </a:cubicBezTo>
                <a:cubicBezTo>
                  <a:pt x="264160" y="561340"/>
                  <a:pt x="263706" y="482505"/>
                  <a:pt x="259080" y="403860"/>
                </a:cubicBezTo>
                <a:cubicBezTo>
                  <a:pt x="258006" y="385610"/>
                  <a:pt x="227779" y="337546"/>
                  <a:pt x="220980" y="335280"/>
                </a:cubicBezTo>
                <a:lnTo>
                  <a:pt x="198120" y="327660"/>
                </a:lnTo>
                <a:cubicBezTo>
                  <a:pt x="169961" y="285421"/>
                  <a:pt x="198991" y="318831"/>
                  <a:pt x="160020" y="297180"/>
                </a:cubicBezTo>
                <a:cubicBezTo>
                  <a:pt x="144009" y="288285"/>
                  <a:pt x="114300" y="266700"/>
                  <a:pt x="114300" y="266700"/>
                </a:cubicBezTo>
                <a:cubicBezTo>
                  <a:pt x="73660" y="205740"/>
                  <a:pt x="127000" y="279400"/>
                  <a:pt x="76200" y="228600"/>
                </a:cubicBezTo>
                <a:cubicBezTo>
                  <a:pt x="41733" y="194133"/>
                  <a:pt x="82604" y="212955"/>
                  <a:pt x="38100" y="198120"/>
                </a:cubicBezTo>
                <a:cubicBezTo>
                  <a:pt x="35560" y="190500"/>
                  <a:pt x="34381" y="182281"/>
                  <a:pt x="30480" y="175260"/>
                </a:cubicBezTo>
                <a:cubicBezTo>
                  <a:pt x="21585" y="159249"/>
                  <a:pt x="0" y="129540"/>
                  <a:pt x="0" y="129540"/>
                </a:cubicBezTo>
                <a:cubicBezTo>
                  <a:pt x="2540" y="101600"/>
                  <a:pt x="-631" y="72535"/>
                  <a:pt x="7620" y="45720"/>
                </a:cubicBezTo>
                <a:cubicBezTo>
                  <a:pt x="10313" y="36967"/>
                  <a:pt x="21479" y="32168"/>
                  <a:pt x="30480" y="30480"/>
                </a:cubicBezTo>
                <a:cubicBezTo>
                  <a:pt x="63030" y="24377"/>
                  <a:pt x="96520" y="25400"/>
                  <a:pt x="129540" y="22860"/>
                </a:cubicBezTo>
                <a:cubicBezTo>
                  <a:pt x="142240" y="20320"/>
                  <a:pt x="154839" y="17209"/>
                  <a:pt x="167640" y="15240"/>
                </a:cubicBezTo>
                <a:cubicBezTo>
                  <a:pt x="187880" y="12126"/>
                  <a:pt x="208302" y="10326"/>
                  <a:pt x="228600" y="7620"/>
                </a:cubicBezTo>
                <a:lnTo>
                  <a:pt x="281940" y="0"/>
                </a:lnTo>
                <a:cubicBezTo>
                  <a:pt x="337820" y="2540"/>
                  <a:pt x="393820" y="3159"/>
                  <a:pt x="449580" y="7620"/>
                </a:cubicBezTo>
                <a:cubicBezTo>
                  <a:pt x="464910" y="8846"/>
                  <a:pt x="491144" y="25770"/>
                  <a:pt x="502920" y="30480"/>
                </a:cubicBezTo>
                <a:cubicBezTo>
                  <a:pt x="517835" y="36446"/>
                  <a:pt x="533400" y="40640"/>
                  <a:pt x="548640" y="45720"/>
                </a:cubicBezTo>
                <a:lnTo>
                  <a:pt x="571500" y="53340"/>
                </a:lnTo>
                <a:cubicBezTo>
                  <a:pt x="579120" y="55880"/>
                  <a:pt x="587176" y="57368"/>
                  <a:pt x="594360" y="60960"/>
                </a:cubicBezTo>
                <a:cubicBezTo>
                  <a:pt x="604520" y="66040"/>
                  <a:pt x="614910" y="70683"/>
                  <a:pt x="624840" y="76200"/>
                </a:cubicBezTo>
                <a:cubicBezTo>
                  <a:pt x="684685" y="109447"/>
                  <a:pt x="641485" y="90572"/>
                  <a:pt x="708660" y="121920"/>
                </a:cubicBezTo>
                <a:cubicBezTo>
                  <a:pt x="786417" y="158207"/>
                  <a:pt x="758369" y="139653"/>
                  <a:pt x="815340" y="175260"/>
                </a:cubicBezTo>
                <a:cubicBezTo>
                  <a:pt x="823106" y="180114"/>
                  <a:pt x="830249" y="185956"/>
                  <a:pt x="838200" y="190500"/>
                </a:cubicBezTo>
                <a:cubicBezTo>
                  <a:pt x="848063" y="196136"/>
                  <a:pt x="858940" y="199896"/>
                  <a:pt x="868680" y="205740"/>
                </a:cubicBezTo>
                <a:cubicBezTo>
                  <a:pt x="884386" y="215164"/>
                  <a:pt x="896631" y="231778"/>
                  <a:pt x="914400" y="236220"/>
                </a:cubicBezTo>
                <a:cubicBezTo>
                  <a:pt x="1014864" y="261336"/>
                  <a:pt x="954455" y="250153"/>
                  <a:pt x="1097280" y="259080"/>
                </a:cubicBezTo>
                <a:cubicBezTo>
                  <a:pt x="1158309" y="267798"/>
                  <a:pt x="1165242" y="268100"/>
                  <a:pt x="1234440" y="281940"/>
                </a:cubicBezTo>
                <a:cubicBezTo>
                  <a:pt x="1262470" y="287546"/>
                  <a:pt x="1280317" y="296338"/>
                  <a:pt x="1310640" y="297180"/>
                </a:cubicBezTo>
                <a:cubicBezTo>
                  <a:pt x="1478235" y="301835"/>
                  <a:pt x="1645920" y="302260"/>
                  <a:pt x="1813560" y="304800"/>
                </a:cubicBezTo>
                <a:cubicBezTo>
                  <a:pt x="1877060" y="307340"/>
                  <a:pt x="1940805" y="306299"/>
                  <a:pt x="2004060" y="312420"/>
                </a:cubicBezTo>
                <a:cubicBezTo>
                  <a:pt x="2020050" y="313967"/>
                  <a:pt x="2033934" y="325019"/>
                  <a:pt x="2049780" y="327660"/>
                </a:cubicBezTo>
                <a:lnTo>
                  <a:pt x="2095500" y="335280"/>
                </a:lnTo>
                <a:cubicBezTo>
                  <a:pt x="2108164" y="332747"/>
                  <a:pt x="2149907" y="318744"/>
                  <a:pt x="2164080" y="335280"/>
                </a:cubicBezTo>
                <a:cubicBezTo>
                  <a:pt x="2174535" y="347477"/>
                  <a:pt x="2170409" y="367634"/>
                  <a:pt x="2179320" y="381000"/>
                </a:cubicBezTo>
                <a:cubicBezTo>
                  <a:pt x="2184400" y="388620"/>
                  <a:pt x="2190464" y="395669"/>
                  <a:pt x="2194560" y="403860"/>
                </a:cubicBezTo>
                <a:cubicBezTo>
                  <a:pt x="2200650" y="416040"/>
                  <a:pt x="2206545" y="445807"/>
                  <a:pt x="2209800" y="457200"/>
                </a:cubicBezTo>
                <a:cubicBezTo>
                  <a:pt x="2212007" y="464923"/>
                  <a:pt x="2214880" y="472440"/>
                  <a:pt x="2217420" y="480060"/>
                </a:cubicBezTo>
                <a:cubicBezTo>
                  <a:pt x="2215078" y="511678"/>
                  <a:pt x="2210331" y="660550"/>
                  <a:pt x="2194560" y="731520"/>
                </a:cubicBezTo>
                <a:cubicBezTo>
                  <a:pt x="2192818" y="739361"/>
                  <a:pt x="2188888" y="746588"/>
                  <a:pt x="2186940" y="754380"/>
                </a:cubicBezTo>
                <a:cubicBezTo>
                  <a:pt x="2164810" y="842901"/>
                  <a:pt x="2184320" y="797721"/>
                  <a:pt x="2156460" y="853440"/>
                </a:cubicBezTo>
                <a:cubicBezTo>
                  <a:pt x="2136561" y="992732"/>
                  <a:pt x="2164403" y="852632"/>
                  <a:pt x="2133600" y="929640"/>
                </a:cubicBezTo>
                <a:cubicBezTo>
                  <a:pt x="2126732" y="946809"/>
                  <a:pt x="2125401" y="965881"/>
                  <a:pt x="2118360" y="982980"/>
                </a:cubicBezTo>
                <a:cubicBezTo>
                  <a:pt x="2109910" y="1003501"/>
                  <a:pt x="2075953" y="1070776"/>
                  <a:pt x="2057400" y="1097280"/>
                </a:cubicBezTo>
                <a:cubicBezTo>
                  <a:pt x="1962988" y="1232155"/>
                  <a:pt x="2076321" y="1065333"/>
                  <a:pt x="2004060" y="1158240"/>
                </a:cubicBezTo>
                <a:cubicBezTo>
                  <a:pt x="1992815" y="1172698"/>
                  <a:pt x="1983740" y="1188720"/>
                  <a:pt x="1973580" y="1203960"/>
                </a:cubicBezTo>
                <a:lnTo>
                  <a:pt x="1943100" y="1249680"/>
                </a:lnTo>
                <a:cubicBezTo>
                  <a:pt x="1927741" y="1272718"/>
                  <a:pt x="1922017" y="1284542"/>
                  <a:pt x="1897380" y="1303020"/>
                </a:cubicBezTo>
                <a:cubicBezTo>
                  <a:pt x="1878210" y="1317397"/>
                  <a:pt x="1856867" y="1328625"/>
                  <a:pt x="1836420" y="1341120"/>
                </a:cubicBezTo>
                <a:cubicBezTo>
                  <a:pt x="1811145" y="1356566"/>
                  <a:pt x="1783917" y="1369067"/>
                  <a:pt x="1760220" y="1386840"/>
                </a:cubicBezTo>
                <a:cubicBezTo>
                  <a:pt x="1721624" y="1415787"/>
                  <a:pt x="1661276" y="1463017"/>
                  <a:pt x="1623060" y="1470660"/>
                </a:cubicBezTo>
                <a:cubicBezTo>
                  <a:pt x="1536006" y="1488071"/>
                  <a:pt x="1643478" y="1465948"/>
                  <a:pt x="1524000" y="1493520"/>
                </a:cubicBezTo>
                <a:cubicBezTo>
                  <a:pt x="1511380" y="1496432"/>
                  <a:pt x="1498465" y="1497999"/>
                  <a:pt x="1485900" y="1501140"/>
                </a:cubicBezTo>
                <a:cubicBezTo>
                  <a:pt x="1467003" y="1505864"/>
                  <a:pt x="1452711" y="1514906"/>
                  <a:pt x="1432560" y="1516380"/>
                </a:cubicBezTo>
                <a:cubicBezTo>
                  <a:pt x="1338694" y="1523248"/>
                  <a:pt x="1244600" y="1526540"/>
                  <a:pt x="1150620" y="1531620"/>
                </a:cubicBezTo>
                <a:cubicBezTo>
                  <a:pt x="1084580" y="1538446"/>
                  <a:pt x="1087676" y="1567101"/>
                  <a:pt x="1036320" y="1557338"/>
                </a:cubicBezTo>
                <a:cubicBezTo>
                  <a:pt x="984964" y="1547575"/>
                  <a:pt x="917416" y="1529396"/>
                  <a:pt x="842486" y="1473040"/>
                </a:cubicBezTo>
                <a:cubicBezTo>
                  <a:pt x="767556" y="1416684"/>
                  <a:pt x="631904" y="1269127"/>
                  <a:pt x="586740" y="1219200"/>
                </a:cubicBezTo>
                <a:cubicBezTo>
                  <a:pt x="541576" y="1169273"/>
                  <a:pt x="580411" y="1186846"/>
                  <a:pt x="571500" y="1173480"/>
                </a:cubicBezTo>
                <a:cubicBezTo>
                  <a:pt x="566420" y="1165860"/>
                  <a:pt x="560804" y="1158571"/>
                  <a:pt x="556260" y="1150620"/>
                </a:cubicBezTo>
                <a:cubicBezTo>
                  <a:pt x="542022" y="1125703"/>
                  <a:pt x="536666" y="1109256"/>
                  <a:pt x="525780" y="1082040"/>
                </a:cubicBezTo>
                <a:cubicBezTo>
                  <a:pt x="521213" y="1054639"/>
                  <a:pt x="520772" y="1037335"/>
                  <a:pt x="510540" y="1013460"/>
                </a:cubicBezTo>
                <a:cubicBezTo>
                  <a:pt x="506065" y="1003019"/>
                  <a:pt x="499775" y="993421"/>
                  <a:pt x="495300" y="982980"/>
                </a:cubicBezTo>
                <a:cubicBezTo>
                  <a:pt x="492136" y="975597"/>
                  <a:pt x="492698" y="966392"/>
                  <a:pt x="487680" y="960120"/>
                </a:cubicBezTo>
                <a:cubicBezTo>
                  <a:pt x="481959" y="952969"/>
                  <a:pt x="472440" y="949960"/>
                  <a:pt x="464820" y="944880"/>
                </a:cubicBezTo>
                <a:cubicBezTo>
                  <a:pt x="462280" y="937260"/>
                  <a:pt x="461089" y="940673"/>
                  <a:pt x="457200" y="922020"/>
                </a:cubicBezTo>
                <a:cubicBezTo>
                  <a:pt x="453311" y="903367"/>
                  <a:pt x="444758" y="851516"/>
                  <a:pt x="441484" y="832962"/>
                </a:cubicBezTo>
              </a:path>
            </a:pathLst>
          </a:custGeom>
          <a:solidFill>
            <a:srgbClr val="FFF2CC">
              <a:alpha val="34902"/>
            </a:srgbClr>
          </a:solidFill>
          <a:ln w="38100">
            <a:solidFill>
              <a:srgbClr val="E31A1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4" name="Rectangle 33">
            <a:extLst>
              <a:ext uri="{FF2B5EF4-FFF2-40B4-BE49-F238E27FC236}">
                <a16:creationId xmlns:a16="http://schemas.microsoft.com/office/drawing/2014/main" xmlns="" id="{1CAF454A-0BDB-48A4-B4D3-B7E96E92818A}"/>
              </a:ext>
            </a:extLst>
          </p:cNvPr>
          <p:cNvSpPr/>
          <p:nvPr/>
        </p:nvSpPr>
        <p:spPr>
          <a:xfrm>
            <a:off x="9491824" y="3207657"/>
            <a:ext cx="224377" cy="221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5" name="Rectangle 34">
            <a:extLst>
              <a:ext uri="{FF2B5EF4-FFF2-40B4-BE49-F238E27FC236}">
                <a16:creationId xmlns:a16="http://schemas.microsoft.com/office/drawing/2014/main" xmlns="" id="{DB043025-5968-4C88-A70B-44000AF0532C}"/>
              </a:ext>
            </a:extLst>
          </p:cNvPr>
          <p:cNvSpPr/>
          <p:nvPr/>
        </p:nvSpPr>
        <p:spPr>
          <a:xfrm>
            <a:off x="9103221" y="4521472"/>
            <a:ext cx="224377" cy="221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6" name="Rectangle 35">
            <a:extLst>
              <a:ext uri="{FF2B5EF4-FFF2-40B4-BE49-F238E27FC236}">
                <a16:creationId xmlns:a16="http://schemas.microsoft.com/office/drawing/2014/main" xmlns="" id="{C0C97D64-1B23-4A1C-A28F-66D4FA4FFD7F}"/>
              </a:ext>
            </a:extLst>
          </p:cNvPr>
          <p:cNvSpPr/>
          <p:nvPr/>
        </p:nvSpPr>
        <p:spPr>
          <a:xfrm>
            <a:off x="8878844" y="4783455"/>
            <a:ext cx="224377" cy="221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7" name="Freeform: Shape 36">
            <a:extLst>
              <a:ext uri="{FF2B5EF4-FFF2-40B4-BE49-F238E27FC236}">
                <a16:creationId xmlns:a16="http://schemas.microsoft.com/office/drawing/2014/main" xmlns="" id="{9C39B838-3572-4333-8675-84A29AC5C7A8}"/>
              </a:ext>
            </a:extLst>
          </p:cNvPr>
          <p:cNvSpPr/>
          <p:nvPr/>
        </p:nvSpPr>
        <p:spPr>
          <a:xfrm>
            <a:off x="4686300" y="4619625"/>
            <a:ext cx="2609850" cy="1885950"/>
          </a:xfrm>
          <a:custGeom>
            <a:avLst/>
            <a:gdLst>
              <a:gd name="connsiteX0" fmla="*/ 47625 w 2609850"/>
              <a:gd name="connsiteY0" fmla="*/ 704850 h 1885950"/>
              <a:gd name="connsiteX1" fmla="*/ 57150 w 2609850"/>
              <a:gd name="connsiteY1" fmla="*/ 600075 h 1885950"/>
              <a:gd name="connsiteX2" fmla="*/ 66675 w 2609850"/>
              <a:gd name="connsiteY2" fmla="*/ 571500 h 1885950"/>
              <a:gd name="connsiteX3" fmla="*/ 95250 w 2609850"/>
              <a:gd name="connsiteY3" fmla="*/ 552450 h 1885950"/>
              <a:gd name="connsiteX4" fmla="*/ 114300 w 2609850"/>
              <a:gd name="connsiteY4" fmla="*/ 523875 h 1885950"/>
              <a:gd name="connsiteX5" fmla="*/ 190500 w 2609850"/>
              <a:gd name="connsiteY5" fmla="*/ 504825 h 1885950"/>
              <a:gd name="connsiteX6" fmla="*/ 247650 w 2609850"/>
              <a:gd name="connsiteY6" fmla="*/ 485775 h 1885950"/>
              <a:gd name="connsiteX7" fmla="*/ 276225 w 2609850"/>
              <a:gd name="connsiteY7" fmla="*/ 457200 h 1885950"/>
              <a:gd name="connsiteX8" fmla="*/ 304800 w 2609850"/>
              <a:gd name="connsiteY8" fmla="*/ 438150 h 1885950"/>
              <a:gd name="connsiteX9" fmla="*/ 323850 w 2609850"/>
              <a:gd name="connsiteY9" fmla="*/ 381000 h 1885950"/>
              <a:gd name="connsiteX10" fmla="*/ 333375 w 2609850"/>
              <a:gd name="connsiteY10" fmla="*/ 352425 h 1885950"/>
              <a:gd name="connsiteX11" fmla="*/ 342900 w 2609850"/>
              <a:gd name="connsiteY11" fmla="*/ 323850 h 1885950"/>
              <a:gd name="connsiteX12" fmla="*/ 361950 w 2609850"/>
              <a:gd name="connsiteY12" fmla="*/ 228600 h 1885950"/>
              <a:gd name="connsiteX13" fmla="*/ 371475 w 2609850"/>
              <a:gd name="connsiteY13" fmla="*/ 190500 h 1885950"/>
              <a:gd name="connsiteX14" fmla="*/ 419100 w 2609850"/>
              <a:gd name="connsiteY14" fmla="*/ 133350 h 1885950"/>
              <a:gd name="connsiteX15" fmla="*/ 447675 w 2609850"/>
              <a:gd name="connsiteY15" fmla="*/ 114300 h 1885950"/>
              <a:gd name="connsiteX16" fmla="*/ 466725 w 2609850"/>
              <a:gd name="connsiteY16" fmla="*/ 85725 h 1885950"/>
              <a:gd name="connsiteX17" fmla="*/ 495300 w 2609850"/>
              <a:gd name="connsiteY17" fmla="*/ 76200 h 1885950"/>
              <a:gd name="connsiteX18" fmla="*/ 552450 w 2609850"/>
              <a:gd name="connsiteY18" fmla="*/ 47625 h 1885950"/>
              <a:gd name="connsiteX19" fmla="*/ 581025 w 2609850"/>
              <a:gd name="connsiteY19" fmla="*/ 57150 h 1885950"/>
              <a:gd name="connsiteX20" fmla="*/ 638175 w 2609850"/>
              <a:gd name="connsiteY20" fmla="*/ 95250 h 1885950"/>
              <a:gd name="connsiteX21" fmla="*/ 695325 w 2609850"/>
              <a:gd name="connsiteY21" fmla="*/ 114300 h 1885950"/>
              <a:gd name="connsiteX22" fmla="*/ 723900 w 2609850"/>
              <a:gd name="connsiteY22" fmla="*/ 133350 h 1885950"/>
              <a:gd name="connsiteX23" fmla="*/ 790575 w 2609850"/>
              <a:gd name="connsiteY23" fmla="*/ 152400 h 1885950"/>
              <a:gd name="connsiteX24" fmla="*/ 981075 w 2609850"/>
              <a:gd name="connsiteY24" fmla="*/ 161925 h 1885950"/>
              <a:gd name="connsiteX25" fmla="*/ 1038225 w 2609850"/>
              <a:gd name="connsiteY25" fmla="*/ 180975 h 1885950"/>
              <a:gd name="connsiteX26" fmla="*/ 1057275 w 2609850"/>
              <a:gd name="connsiteY26" fmla="*/ 209550 h 1885950"/>
              <a:gd name="connsiteX27" fmla="*/ 1114425 w 2609850"/>
              <a:gd name="connsiteY27" fmla="*/ 257175 h 1885950"/>
              <a:gd name="connsiteX28" fmla="*/ 1133475 w 2609850"/>
              <a:gd name="connsiteY28" fmla="*/ 285750 h 1885950"/>
              <a:gd name="connsiteX29" fmla="*/ 1190625 w 2609850"/>
              <a:gd name="connsiteY29" fmla="*/ 314325 h 1885950"/>
              <a:gd name="connsiteX30" fmla="*/ 1219200 w 2609850"/>
              <a:gd name="connsiteY30" fmla="*/ 333375 h 1885950"/>
              <a:gd name="connsiteX31" fmla="*/ 1314450 w 2609850"/>
              <a:gd name="connsiteY31" fmla="*/ 352425 h 1885950"/>
              <a:gd name="connsiteX32" fmla="*/ 1381125 w 2609850"/>
              <a:gd name="connsiteY32" fmla="*/ 342900 h 1885950"/>
              <a:gd name="connsiteX33" fmla="*/ 1495425 w 2609850"/>
              <a:gd name="connsiteY33" fmla="*/ 247650 h 1885950"/>
              <a:gd name="connsiteX34" fmla="*/ 1552575 w 2609850"/>
              <a:gd name="connsiteY34" fmla="*/ 219075 h 1885950"/>
              <a:gd name="connsiteX35" fmla="*/ 1581150 w 2609850"/>
              <a:gd name="connsiteY35" fmla="*/ 200025 h 1885950"/>
              <a:gd name="connsiteX36" fmla="*/ 1619250 w 2609850"/>
              <a:gd name="connsiteY36" fmla="*/ 180975 h 1885950"/>
              <a:gd name="connsiteX37" fmla="*/ 1704975 w 2609850"/>
              <a:gd name="connsiteY37" fmla="*/ 133350 h 1885950"/>
              <a:gd name="connsiteX38" fmla="*/ 2085975 w 2609850"/>
              <a:gd name="connsiteY38" fmla="*/ 133350 h 1885950"/>
              <a:gd name="connsiteX39" fmla="*/ 2162175 w 2609850"/>
              <a:gd name="connsiteY39" fmla="*/ 76200 h 1885950"/>
              <a:gd name="connsiteX40" fmla="*/ 2228850 w 2609850"/>
              <a:gd name="connsiteY40" fmla="*/ 38100 h 1885950"/>
              <a:gd name="connsiteX41" fmla="*/ 2257425 w 2609850"/>
              <a:gd name="connsiteY41" fmla="*/ 19050 h 1885950"/>
              <a:gd name="connsiteX42" fmla="*/ 2324100 w 2609850"/>
              <a:gd name="connsiteY42" fmla="*/ 9525 h 1885950"/>
              <a:gd name="connsiteX43" fmla="*/ 2352675 w 2609850"/>
              <a:gd name="connsiteY43" fmla="*/ 0 h 1885950"/>
              <a:gd name="connsiteX44" fmla="*/ 2381250 w 2609850"/>
              <a:gd name="connsiteY44" fmla="*/ 9525 h 1885950"/>
              <a:gd name="connsiteX45" fmla="*/ 2419350 w 2609850"/>
              <a:gd name="connsiteY45" fmla="*/ 66675 h 1885950"/>
              <a:gd name="connsiteX46" fmla="*/ 2438400 w 2609850"/>
              <a:gd name="connsiteY46" fmla="*/ 95250 h 1885950"/>
              <a:gd name="connsiteX47" fmla="*/ 2514600 w 2609850"/>
              <a:gd name="connsiteY47" fmla="*/ 180975 h 1885950"/>
              <a:gd name="connsiteX48" fmla="*/ 2562225 w 2609850"/>
              <a:gd name="connsiteY48" fmla="*/ 247650 h 1885950"/>
              <a:gd name="connsiteX49" fmla="*/ 2590800 w 2609850"/>
              <a:gd name="connsiteY49" fmla="*/ 323850 h 1885950"/>
              <a:gd name="connsiteX50" fmla="*/ 2600325 w 2609850"/>
              <a:gd name="connsiteY50" fmla="*/ 371475 h 1885950"/>
              <a:gd name="connsiteX51" fmla="*/ 2590800 w 2609850"/>
              <a:gd name="connsiteY51" fmla="*/ 514350 h 1885950"/>
              <a:gd name="connsiteX52" fmla="*/ 2581275 w 2609850"/>
              <a:gd name="connsiteY52" fmla="*/ 542925 h 1885950"/>
              <a:gd name="connsiteX53" fmla="*/ 2552700 w 2609850"/>
              <a:gd name="connsiteY53" fmla="*/ 561975 h 1885950"/>
              <a:gd name="connsiteX54" fmla="*/ 2505075 w 2609850"/>
              <a:gd name="connsiteY54" fmla="*/ 609600 h 1885950"/>
              <a:gd name="connsiteX55" fmla="*/ 2486025 w 2609850"/>
              <a:gd name="connsiteY55" fmla="*/ 638175 h 1885950"/>
              <a:gd name="connsiteX56" fmla="*/ 2419350 w 2609850"/>
              <a:gd name="connsiteY56" fmla="*/ 723900 h 1885950"/>
              <a:gd name="connsiteX57" fmla="*/ 2400300 w 2609850"/>
              <a:gd name="connsiteY57" fmla="*/ 752475 h 1885950"/>
              <a:gd name="connsiteX58" fmla="*/ 2381250 w 2609850"/>
              <a:gd name="connsiteY58" fmla="*/ 809625 h 1885950"/>
              <a:gd name="connsiteX59" fmla="*/ 2390775 w 2609850"/>
              <a:gd name="connsiteY59" fmla="*/ 971550 h 1885950"/>
              <a:gd name="connsiteX60" fmla="*/ 2419350 w 2609850"/>
              <a:gd name="connsiteY60" fmla="*/ 1085850 h 1885950"/>
              <a:gd name="connsiteX61" fmla="*/ 2486025 w 2609850"/>
              <a:gd name="connsiteY61" fmla="*/ 1152525 h 1885950"/>
              <a:gd name="connsiteX62" fmla="*/ 2543175 w 2609850"/>
              <a:gd name="connsiteY62" fmla="*/ 1200150 h 1885950"/>
              <a:gd name="connsiteX63" fmla="*/ 2590800 w 2609850"/>
              <a:gd name="connsiteY63" fmla="*/ 1257300 h 1885950"/>
              <a:gd name="connsiteX64" fmla="*/ 2600325 w 2609850"/>
              <a:gd name="connsiteY64" fmla="*/ 1362075 h 1885950"/>
              <a:gd name="connsiteX65" fmla="*/ 2609850 w 2609850"/>
              <a:gd name="connsiteY65" fmla="*/ 1400175 h 1885950"/>
              <a:gd name="connsiteX66" fmla="*/ 2600325 w 2609850"/>
              <a:gd name="connsiteY66" fmla="*/ 1590675 h 1885950"/>
              <a:gd name="connsiteX67" fmla="*/ 2581275 w 2609850"/>
              <a:gd name="connsiteY67" fmla="*/ 1619250 h 1885950"/>
              <a:gd name="connsiteX68" fmla="*/ 2505075 w 2609850"/>
              <a:gd name="connsiteY68" fmla="*/ 1657350 h 1885950"/>
              <a:gd name="connsiteX69" fmla="*/ 2190750 w 2609850"/>
              <a:gd name="connsiteY69" fmla="*/ 1685925 h 1885950"/>
              <a:gd name="connsiteX70" fmla="*/ 1600200 w 2609850"/>
              <a:gd name="connsiteY70" fmla="*/ 1695450 h 1885950"/>
              <a:gd name="connsiteX71" fmla="*/ 1562100 w 2609850"/>
              <a:gd name="connsiteY71" fmla="*/ 1704975 h 1885950"/>
              <a:gd name="connsiteX72" fmla="*/ 1514475 w 2609850"/>
              <a:gd name="connsiteY72" fmla="*/ 1714500 h 1885950"/>
              <a:gd name="connsiteX73" fmla="*/ 1476375 w 2609850"/>
              <a:gd name="connsiteY73" fmla="*/ 1733550 h 1885950"/>
              <a:gd name="connsiteX74" fmla="*/ 1438275 w 2609850"/>
              <a:gd name="connsiteY74" fmla="*/ 1743075 h 1885950"/>
              <a:gd name="connsiteX75" fmla="*/ 1409700 w 2609850"/>
              <a:gd name="connsiteY75" fmla="*/ 1752600 h 1885950"/>
              <a:gd name="connsiteX76" fmla="*/ 1390650 w 2609850"/>
              <a:gd name="connsiteY76" fmla="*/ 1781175 h 1885950"/>
              <a:gd name="connsiteX77" fmla="*/ 1362075 w 2609850"/>
              <a:gd name="connsiteY77" fmla="*/ 1790700 h 1885950"/>
              <a:gd name="connsiteX78" fmla="*/ 1323975 w 2609850"/>
              <a:gd name="connsiteY78" fmla="*/ 1847850 h 1885950"/>
              <a:gd name="connsiteX79" fmla="*/ 1266825 w 2609850"/>
              <a:gd name="connsiteY79" fmla="*/ 1866900 h 1885950"/>
              <a:gd name="connsiteX80" fmla="*/ 1238250 w 2609850"/>
              <a:gd name="connsiteY80" fmla="*/ 1876425 h 1885950"/>
              <a:gd name="connsiteX81" fmla="*/ 1200150 w 2609850"/>
              <a:gd name="connsiteY81" fmla="*/ 1885950 h 1885950"/>
              <a:gd name="connsiteX82" fmla="*/ 981075 w 2609850"/>
              <a:gd name="connsiteY82" fmla="*/ 1876425 h 1885950"/>
              <a:gd name="connsiteX83" fmla="*/ 952500 w 2609850"/>
              <a:gd name="connsiteY83" fmla="*/ 1866900 h 1885950"/>
              <a:gd name="connsiteX84" fmla="*/ 933450 w 2609850"/>
              <a:gd name="connsiteY84" fmla="*/ 1838325 h 1885950"/>
              <a:gd name="connsiteX85" fmla="*/ 904875 w 2609850"/>
              <a:gd name="connsiteY85" fmla="*/ 1800225 h 1885950"/>
              <a:gd name="connsiteX86" fmla="*/ 895350 w 2609850"/>
              <a:gd name="connsiteY86" fmla="*/ 1771650 h 1885950"/>
              <a:gd name="connsiteX87" fmla="*/ 876300 w 2609850"/>
              <a:gd name="connsiteY87" fmla="*/ 1743075 h 1885950"/>
              <a:gd name="connsiteX88" fmla="*/ 885825 w 2609850"/>
              <a:gd name="connsiteY88" fmla="*/ 1628775 h 1885950"/>
              <a:gd name="connsiteX89" fmla="*/ 847725 w 2609850"/>
              <a:gd name="connsiteY89" fmla="*/ 1543050 h 1885950"/>
              <a:gd name="connsiteX90" fmla="*/ 828675 w 2609850"/>
              <a:gd name="connsiteY90" fmla="*/ 1504950 h 1885950"/>
              <a:gd name="connsiteX91" fmla="*/ 819150 w 2609850"/>
              <a:gd name="connsiteY91" fmla="*/ 1476375 h 1885950"/>
              <a:gd name="connsiteX92" fmla="*/ 800100 w 2609850"/>
              <a:gd name="connsiteY92" fmla="*/ 1447800 h 1885950"/>
              <a:gd name="connsiteX93" fmla="*/ 790575 w 2609850"/>
              <a:gd name="connsiteY93" fmla="*/ 1419225 h 1885950"/>
              <a:gd name="connsiteX94" fmla="*/ 762000 w 2609850"/>
              <a:gd name="connsiteY94" fmla="*/ 1400175 h 1885950"/>
              <a:gd name="connsiteX95" fmla="*/ 752475 w 2609850"/>
              <a:gd name="connsiteY95" fmla="*/ 1371600 h 1885950"/>
              <a:gd name="connsiteX96" fmla="*/ 695325 w 2609850"/>
              <a:gd name="connsiteY96" fmla="*/ 1323975 h 1885950"/>
              <a:gd name="connsiteX97" fmla="*/ 666750 w 2609850"/>
              <a:gd name="connsiteY97" fmla="*/ 1295400 h 1885950"/>
              <a:gd name="connsiteX98" fmla="*/ 600075 w 2609850"/>
              <a:gd name="connsiteY98" fmla="*/ 1266825 h 1885950"/>
              <a:gd name="connsiteX99" fmla="*/ 552450 w 2609850"/>
              <a:gd name="connsiteY99" fmla="*/ 1247775 h 1885950"/>
              <a:gd name="connsiteX100" fmla="*/ 523875 w 2609850"/>
              <a:gd name="connsiteY100" fmla="*/ 1238250 h 1885950"/>
              <a:gd name="connsiteX101" fmla="*/ 466725 w 2609850"/>
              <a:gd name="connsiteY101" fmla="*/ 1181100 h 1885950"/>
              <a:gd name="connsiteX102" fmla="*/ 428625 w 2609850"/>
              <a:gd name="connsiteY102" fmla="*/ 1076325 h 1885950"/>
              <a:gd name="connsiteX103" fmla="*/ 400050 w 2609850"/>
              <a:gd name="connsiteY103" fmla="*/ 1019175 h 1885950"/>
              <a:gd name="connsiteX104" fmla="*/ 342900 w 2609850"/>
              <a:gd name="connsiteY104" fmla="*/ 971550 h 1885950"/>
              <a:gd name="connsiteX105" fmla="*/ 314325 w 2609850"/>
              <a:gd name="connsiteY105" fmla="*/ 962025 h 1885950"/>
              <a:gd name="connsiteX106" fmla="*/ 285750 w 2609850"/>
              <a:gd name="connsiteY106" fmla="*/ 942975 h 1885950"/>
              <a:gd name="connsiteX107" fmla="*/ 257175 w 2609850"/>
              <a:gd name="connsiteY107" fmla="*/ 933450 h 1885950"/>
              <a:gd name="connsiteX108" fmla="*/ 228600 w 2609850"/>
              <a:gd name="connsiteY108" fmla="*/ 914400 h 1885950"/>
              <a:gd name="connsiteX109" fmla="*/ 171450 w 2609850"/>
              <a:gd name="connsiteY109" fmla="*/ 895350 h 1885950"/>
              <a:gd name="connsiteX110" fmla="*/ 85725 w 2609850"/>
              <a:gd name="connsiteY110" fmla="*/ 857250 h 1885950"/>
              <a:gd name="connsiteX111" fmla="*/ 57150 w 2609850"/>
              <a:gd name="connsiteY111" fmla="*/ 838200 h 1885950"/>
              <a:gd name="connsiteX112" fmla="*/ 19050 w 2609850"/>
              <a:gd name="connsiteY112" fmla="*/ 781050 h 1885950"/>
              <a:gd name="connsiteX113" fmla="*/ 0 w 2609850"/>
              <a:gd name="connsiteY113" fmla="*/ 723900 h 1885950"/>
              <a:gd name="connsiteX114" fmla="*/ 9525 w 2609850"/>
              <a:gd name="connsiteY114" fmla="*/ 628650 h 1885950"/>
              <a:gd name="connsiteX115" fmla="*/ 38100 w 2609850"/>
              <a:gd name="connsiteY115" fmla="*/ 609600 h 1885950"/>
              <a:gd name="connsiteX116" fmla="*/ 95250 w 2609850"/>
              <a:gd name="connsiteY116" fmla="*/ 561975 h 1885950"/>
              <a:gd name="connsiteX117" fmla="*/ 114300 w 2609850"/>
              <a:gd name="connsiteY117" fmla="*/ 533400 h 1885950"/>
              <a:gd name="connsiteX118" fmla="*/ 171450 w 2609850"/>
              <a:gd name="connsiteY118" fmla="*/ 514350 h 1885950"/>
              <a:gd name="connsiteX119" fmla="*/ 228600 w 2609850"/>
              <a:gd name="connsiteY119" fmla="*/ 504825 h 1885950"/>
              <a:gd name="connsiteX0" fmla="*/ 57150 w 2609850"/>
              <a:gd name="connsiteY0" fmla="*/ 600075 h 1885950"/>
              <a:gd name="connsiteX1" fmla="*/ 66675 w 2609850"/>
              <a:gd name="connsiteY1" fmla="*/ 571500 h 1885950"/>
              <a:gd name="connsiteX2" fmla="*/ 95250 w 2609850"/>
              <a:gd name="connsiteY2" fmla="*/ 552450 h 1885950"/>
              <a:gd name="connsiteX3" fmla="*/ 114300 w 2609850"/>
              <a:gd name="connsiteY3" fmla="*/ 523875 h 1885950"/>
              <a:gd name="connsiteX4" fmla="*/ 190500 w 2609850"/>
              <a:gd name="connsiteY4" fmla="*/ 504825 h 1885950"/>
              <a:gd name="connsiteX5" fmla="*/ 247650 w 2609850"/>
              <a:gd name="connsiteY5" fmla="*/ 485775 h 1885950"/>
              <a:gd name="connsiteX6" fmla="*/ 276225 w 2609850"/>
              <a:gd name="connsiteY6" fmla="*/ 457200 h 1885950"/>
              <a:gd name="connsiteX7" fmla="*/ 304800 w 2609850"/>
              <a:gd name="connsiteY7" fmla="*/ 438150 h 1885950"/>
              <a:gd name="connsiteX8" fmla="*/ 323850 w 2609850"/>
              <a:gd name="connsiteY8" fmla="*/ 381000 h 1885950"/>
              <a:gd name="connsiteX9" fmla="*/ 333375 w 2609850"/>
              <a:gd name="connsiteY9" fmla="*/ 352425 h 1885950"/>
              <a:gd name="connsiteX10" fmla="*/ 342900 w 2609850"/>
              <a:gd name="connsiteY10" fmla="*/ 323850 h 1885950"/>
              <a:gd name="connsiteX11" fmla="*/ 361950 w 2609850"/>
              <a:gd name="connsiteY11" fmla="*/ 228600 h 1885950"/>
              <a:gd name="connsiteX12" fmla="*/ 371475 w 2609850"/>
              <a:gd name="connsiteY12" fmla="*/ 190500 h 1885950"/>
              <a:gd name="connsiteX13" fmla="*/ 419100 w 2609850"/>
              <a:gd name="connsiteY13" fmla="*/ 133350 h 1885950"/>
              <a:gd name="connsiteX14" fmla="*/ 447675 w 2609850"/>
              <a:gd name="connsiteY14" fmla="*/ 114300 h 1885950"/>
              <a:gd name="connsiteX15" fmla="*/ 466725 w 2609850"/>
              <a:gd name="connsiteY15" fmla="*/ 85725 h 1885950"/>
              <a:gd name="connsiteX16" fmla="*/ 495300 w 2609850"/>
              <a:gd name="connsiteY16" fmla="*/ 76200 h 1885950"/>
              <a:gd name="connsiteX17" fmla="*/ 552450 w 2609850"/>
              <a:gd name="connsiteY17" fmla="*/ 47625 h 1885950"/>
              <a:gd name="connsiteX18" fmla="*/ 581025 w 2609850"/>
              <a:gd name="connsiteY18" fmla="*/ 57150 h 1885950"/>
              <a:gd name="connsiteX19" fmla="*/ 638175 w 2609850"/>
              <a:gd name="connsiteY19" fmla="*/ 95250 h 1885950"/>
              <a:gd name="connsiteX20" fmla="*/ 695325 w 2609850"/>
              <a:gd name="connsiteY20" fmla="*/ 114300 h 1885950"/>
              <a:gd name="connsiteX21" fmla="*/ 723900 w 2609850"/>
              <a:gd name="connsiteY21" fmla="*/ 133350 h 1885950"/>
              <a:gd name="connsiteX22" fmla="*/ 790575 w 2609850"/>
              <a:gd name="connsiteY22" fmla="*/ 152400 h 1885950"/>
              <a:gd name="connsiteX23" fmla="*/ 981075 w 2609850"/>
              <a:gd name="connsiteY23" fmla="*/ 161925 h 1885950"/>
              <a:gd name="connsiteX24" fmla="*/ 1038225 w 2609850"/>
              <a:gd name="connsiteY24" fmla="*/ 180975 h 1885950"/>
              <a:gd name="connsiteX25" fmla="*/ 1057275 w 2609850"/>
              <a:gd name="connsiteY25" fmla="*/ 209550 h 1885950"/>
              <a:gd name="connsiteX26" fmla="*/ 1114425 w 2609850"/>
              <a:gd name="connsiteY26" fmla="*/ 257175 h 1885950"/>
              <a:gd name="connsiteX27" fmla="*/ 1133475 w 2609850"/>
              <a:gd name="connsiteY27" fmla="*/ 285750 h 1885950"/>
              <a:gd name="connsiteX28" fmla="*/ 1190625 w 2609850"/>
              <a:gd name="connsiteY28" fmla="*/ 314325 h 1885950"/>
              <a:gd name="connsiteX29" fmla="*/ 1219200 w 2609850"/>
              <a:gd name="connsiteY29" fmla="*/ 333375 h 1885950"/>
              <a:gd name="connsiteX30" fmla="*/ 1314450 w 2609850"/>
              <a:gd name="connsiteY30" fmla="*/ 352425 h 1885950"/>
              <a:gd name="connsiteX31" fmla="*/ 1381125 w 2609850"/>
              <a:gd name="connsiteY31" fmla="*/ 342900 h 1885950"/>
              <a:gd name="connsiteX32" fmla="*/ 1495425 w 2609850"/>
              <a:gd name="connsiteY32" fmla="*/ 247650 h 1885950"/>
              <a:gd name="connsiteX33" fmla="*/ 1552575 w 2609850"/>
              <a:gd name="connsiteY33" fmla="*/ 219075 h 1885950"/>
              <a:gd name="connsiteX34" fmla="*/ 1581150 w 2609850"/>
              <a:gd name="connsiteY34" fmla="*/ 200025 h 1885950"/>
              <a:gd name="connsiteX35" fmla="*/ 1619250 w 2609850"/>
              <a:gd name="connsiteY35" fmla="*/ 180975 h 1885950"/>
              <a:gd name="connsiteX36" fmla="*/ 1704975 w 2609850"/>
              <a:gd name="connsiteY36" fmla="*/ 133350 h 1885950"/>
              <a:gd name="connsiteX37" fmla="*/ 2085975 w 2609850"/>
              <a:gd name="connsiteY37" fmla="*/ 133350 h 1885950"/>
              <a:gd name="connsiteX38" fmla="*/ 2162175 w 2609850"/>
              <a:gd name="connsiteY38" fmla="*/ 76200 h 1885950"/>
              <a:gd name="connsiteX39" fmla="*/ 2228850 w 2609850"/>
              <a:gd name="connsiteY39" fmla="*/ 38100 h 1885950"/>
              <a:gd name="connsiteX40" fmla="*/ 2257425 w 2609850"/>
              <a:gd name="connsiteY40" fmla="*/ 19050 h 1885950"/>
              <a:gd name="connsiteX41" fmla="*/ 2324100 w 2609850"/>
              <a:gd name="connsiteY41" fmla="*/ 9525 h 1885950"/>
              <a:gd name="connsiteX42" fmla="*/ 2352675 w 2609850"/>
              <a:gd name="connsiteY42" fmla="*/ 0 h 1885950"/>
              <a:gd name="connsiteX43" fmla="*/ 2381250 w 2609850"/>
              <a:gd name="connsiteY43" fmla="*/ 9525 h 1885950"/>
              <a:gd name="connsiteX44" fmla="*/ 2419350 w 2609850"/>
              <a:gd name="connsiteY44" fmla="*/ 66675 h 1885950"/>
              <a:gd name="connsiteX45" fmla="*/ 2438400 w 2609850"/>
              <a:gd name="connsiteY45" fmla="*/ 95250 h 1885950"/>
              <a:gd name="connsiteX46" fmla="*/ 2514600 w 2609850"/>
              <a:gd name="connsiteY46" fmla="*/ 180975 h 1885950"/>
              <a:gd name="connsiteX47" fmla="*/ 2562225 w 2609850"/>
              <a:gd name="connsiteY47" fmla="*/ 247650 h 1885950"/>
              <a:gd name="connsiteX48" fmla="*/ 2590800 w 2609850"/>
              <a:gd name="connsiteY48" fmla="*/ 323850 h 1885950"/>
              <a:gd name="connsiteX49" fmla="*/ 2600325 w 2609850"/>
              <a:gd name="connsiteY49" fmla="*/ 371475 h 1885950"/>
              <a:gd name="connsiteX50" fmla="*/ 2590800 w 2609850"/>
              <a:gd name="connsiteY50" fmla="*/ 514350 h 1885950"/>
              <a:gd name="connsiteX51" fmla="*/ 2581275 w 2609850"/>
              <a:gd name="connsiteY51" fmla="*/ 542925 h 1885950"/>
              <a:gd name="connsiteX52" fmla="*/ 2552700 w 2609850"/>
              <a:gd name="connsiteY52" fmla="*/ 561975 h 1885950"/>
              <a:gd name="connsiteX53" fmla="*/ 2505075 w 2609850"/>
              <a:gd name="connsiteY53" fmla="*/ 609600 h 1885950"/>
              <a:gd name="connsiteX54" fmla="*/ 2486025 w 2609850"/>
              <a:gd name="connsiteY54" fmla="*/ 638175 h 1885950"/>
              <a:gd name="connsiteX55" fmla="*/ 2419350 w 2609850"/>
              <a:gd name="connsiteY55" fmla="*/ 723900 h 1885950"/>
              <a:gd name="connsiteX56" fmla="*/ 2400300 w 2609850"/>
              <a:gd name="connsiteY56" fmla="*/ 752475 h 1885950"/>
              <a:gd name="connsiteX57" fmla="*/ 2381250 w 2609850"/>
              <a:gd name="connsiteY57" fmla="*/ 809625 h 1885950"/>
              <a:gd name="connsiteX58" fmla="*/ 2390775 w 2609850"/>
              <a:gd name="connsiteY58" fmla="*/ 971550 h 1885950"/>
              <a:gd name="connsiteX59" fmla="*/ 2419350 w 2609850"/>
              <a:gd name="connsiteY59" fmla="*/ 1085850 h 1885950"/>
              <a:gd name="connsiteX60" fmla="*/ 2486025 w 2609850"/>
              <a:gd name="connsiteY60" fmla="*/ 1152525 h 1885950"/>
              <a:gd name="connsiteX61" fmla="*/ 2543175 w 2609850"/>
              <a:gd name="connsiteY61" fmla="*/ 1200150 h 1885950"/>
              <a:gd name="connsiteX62" fmla="*/ 2590800 w 2609850"/>
              <a:gd name="connsiteY62" fmla="*/ 1257300 h 1885950"/>
              <a:gd name="connsiteX63" fmla="*/ 2600325 w 2609850"/>
              <a:gd name="connsiteY63" fmla="*/ 1362075 h 1885950"/>
              <a:gd name="connsiteX64" fmla="*/ 2609850 w 2609850"/>
              <a:gd name="connsiteY64" fmla="*/ 1400175 h 1885950"/>
              <a:gd name="connsiteX65" fmla="*/ 2600325 w 2609850"/>
              <a:gd name="connsiteY65" fmla="*/ 1590675 h 1885950"/>
              <a:gd name="connsiteX66" fmla="*/ 2581275 w 2609850"/>
              <a:gd name="connsiteY66" fmla="*/ 1619250 h 1885950"/>
              <a:gd name="connsiteX67" fmla="*/ 2505075 w 2609850"/>
              <a:gd name="connsiteY67" fmla="*/ 1657350 h 1885950"/>
              <a:gd name="connsiteX68" fmla="*/ 2190750 w 2609850"/>
              <a:gd name="connsiteY68" fmla="*/ 1685925 h 1885950"/>
              <a:gd name="connsiteX69" fmla="*/ 1600200 w 2609850"/>
              <a:gd name="connsiteY69" fmla="*/ 1695450 h 1885950"/>
              <a:gd name="connsiteX70" fmla="*/ 1562100 w 2609850"/>
              <a:gd name="connsiteY70" fmla="*/ 1704975 h 1885950"/>
              <a:gd name="connsiteX71" fmla="*/ 1514475 w 2609850"/>
              <a:gd name="connsiteY71" fmla="*/ 1714500 h 1885950"/>
              <a:gd name="connsiteX72" fmla="*/ 1476375 w 2609850"/>
              <a:gd name="connsiteY72" fmla="*/ 1733550 h 1885950"/>
              <a:gd name="connsiteX73" fmla="*/ 1438275 w 2609850"/>
              <a:gd name="connsiteY73" fmla="*/ 1743075 h 1885950"/>
              <a:gd name="connsiteX74" fmla="*/ 1409700 w 2609850"/>
              <a:gd name="connsiteY74" fmla="*/ 1752600 h 1885950"/>
              <a:gd name="connsiteX75" fmla="*/ 1390650 w 2609850"/>
              <a:gd name="connsiteY75" fmla="*/ 1781175 h 1885950"/>
              <a:gd name="connsiteX76" fmla="*/ 1362075 w 2609850"/>
              <a:gd name="connsiteY76" fmla="*/ 1790700 h 1885950"/>
              <a:gd name="connsiteX77" fmla="*/ 1323975 w 2609850"/>
              <a:gd name="connsiteY77" fmla="*/ 1847850 h 1885950"/>
              <a:gd name="connsiteX78" fmla="*/ 1266825 w 2609850"/>
              <a:gd name="connsiteY78" fmla="*/ 1866900 h 1885950"/>
              <a:gd name="connsiteX79" fmla="*/ 1238250 w 2609850"/>
              <a:gd name="connsiteY79" fmla="*/ 1876425 h 1885950"/>
              <a:gd name="connsiteX80" fmla="*/ 1200150 w 2609850"/>
              <a:gd name="connsiteY80" fmla="*/ 1885950 h 1885950"/>
              <a:gd name="connsiteX81" fmla="*/ 981075 w 2609850"/>
              <a:gd name="connsiteY81" fmla="*/ 1876425 h 1885950"/>
              <a:gd name="connsiteX82" fmla="*/ 952500 w 2609850"/>
              <a:gd name="connsiteY82" fmla="*/ 1866900 h 1885950"/>
              <a:gd name="connsiteX83" fmla="*/ 933450 w 2609850"/>
              <a:gd name="connsiteY83" fmla="*/ 1838325 h 1885950"/>
              <a:gd name="connsiteX84" fmla="*/ 904875 w 2609850"/>
              <a:gd name="connsiteY84" fmla="*/ 1800225 h 1885950"/>
              <a:gd name="connsiteX85" fmla="*/ 895350 w 2609850"/>
              <a:gd name="connsiteY85" fmla="*/ 1771650 h 1885950"/>
              <a:gd name="connsiteX86" fmla="*/ 876300 w 2609850"/>
              <a:gd name="connsiteY86" fmla="*/ 1743075 h 1885950"/>
              <a:gd name="connsiteX87" fmla="*/ 885825 w 2609850"/>
              <a:gd name="connsiteY87" fmla="*/ 1628775 h 1885950"/>
              <a:gd name="connsiteX88" fmla="*/ 847725 w 2609850"/>
              <a:gd name="connsiteY88" fmla="*/ 1543050 h 1885950"/>
              <a:gd name="connsiteX89" fmla="*/ 828675 w 2609850"/>
              <a:gd name="connsiteY89" fmla="*/ 1504950 h 1885950"/>
              <a:gd name="connsiteX90" fmla="*/ 819150 w 2609850"/>
              <a:gd name="connsiteY90" fmla="*/ 1476375 h 1885950"/>
              <a:gd name="connsiteX91" fmla="*/ 800100 w 2609850"/>
              <a:gd name="connsiteY91" fmla="*/ 1447800 h 1885950"/>
              <a:gd name="connsiteX92" fmla="*/ 790575 w 2609850"/>
              <a:gd name="connsiteY92" fmla="*/ 1419225 h 1885950"/>
              <a:gd name="connsiteX93" fmla="*/ 762000 w 2609850"/>
              <a:gd name="connsiteY93" fmla="*/ 1400175 h 1885950"/>
              <a:gd name="connsiteX94" fmla="*/ 752475 w 2609850"/>
              <a:gd name="connsiteY94" fmla="*/ 1371600 h 1885950"/>
              <a:gd name="connsiteX95" fmla="*/ 695325 w 2609850"/>
              <a:gd name="connsiteY95" fmla="*/ 1323975 h 1885950"/>
              <a:gd name="connsiteX96" fmla="*/ 666750 w 2609850"/>
              <a:gd name="connsiteY96" fmla="*/ 1295400 h 1885950"/>
              <a:gd name="connsiteX97" fmla="*/ 600075 w 2609850"/>
              <a:gd name="connsiteY97" fmla="*/ 1266825 h 1885950"/>
              <a:gd name="connsiteX98" fmla="*/ 552450 w 2609850"/>
              <a:gd name="connsiteY98" fmla="*/ 1247775 h 1885950"/>
              <a:gd name="connsiteX99" fmla="*/ 523875 w 2609850"/>
              <a:gd name="connsiteY99" fmla="*/ 1238250 h 1885950"/>
              <a:gd name="connsiteX100" fmla="*/ 466725 w 2609850"/>
              <a:gd name="connsiteY100" fmla="*/ 1181100 h 1885950"/>
              <a:gd name="connsiteX101" fmla="*/ 428625 w 2609850"/>
              <a:gd name="connsiteY101" fmla="*/ 1076325 h 1885950"/>
              <a:gd name="connsiteX102" fmla="*/ 400050 w 2609850"/>
              <a:gd name="connsiteY102" fmla="*/ 1019175 h 1885950"/>
              <a:gd name="connsiteX103" fmla="*/ 342900 w 2609850"/>
              <a:gd name="connsiteY103" fmla="*/ 971550 h 1885950"/>
              <a:gd name="connsiteX104" fmla="*/ 314325 w 2609850"/>
              <a:gd name="connsiteY104" fmla="*/ 962025 h 1885950"/>
              <a:gd name="connsiteX105" fmla="*/ 285750 w 2609850"/>
              <a:gd name="connsiteY105" fmla="*/ 942975 h 1885950"/>
              <a:gd name="connsiteX106" fmla="*/ 257175 w 2609850"/>
              <a:gd name="connsiteY106" fmla="*/ 933450 h 1885950"/>
              <a:gd name="connsiteX107" fmla="*/ 228600 w 2609850"/>
              <a:gd name="connsiteY107" fmla="*/ 914400 h 1885950"/>
              <a:gd name="connsiteX108" fmla="*/ 171450 w 2609850"/>
              <a:gd name="connsiteY108" fmla="*/ 895350 h 1885950"/>
              <a:gd name="connsiteX109" fmla="*/ 85725 w 2609850"/>
              <a:gd name="connsiteY109" fmla="*/ 857250 h 1885950"/>
              <a:gd name="connsiteX110" fmla="*/ 57150 w 2609850"/>
              <a:gd name="connsiteY110" fmla="*/ 838200 h 1885950"/>
              <a:gd name="connsiteX111" fmla="*/ 19050 w 2609850"/>
              <a:gd name="connsiteY111" fmla="*/ 781050 h 1885950"/>
              <a:gd name="connsiteX112" fmla="*/ 0 w 2609850"/>
              <a:gd name="connsiteY112" fmla="*/ 723900 h 1885950"/>
              <a:gd name="connsiteX113" fmla="*/ 9525 w 2609850"/>
              <a:gd name="connsiteY113" fmla="*/ 628650 h 1885950"/>
              <a:gd name="connsiteX114" fmla="*/ 38100 w 2609850"/>
              <a:gd name="connsiteY114" fmla="*/ 609600 h 1885950"/>
              <a:gd name="connsiteX115" fmla="*/ 95250 w 2609850"/>
              <a:gd name="connsiteY115" fmla="*/ 561975 h 1885950"/>
              <a:gd name="connsiteX116" fmla="*/ 114300 w 2609850"/>
              <a:gd name="connsiteY116" fmla="*/ 533400 h 1885950"/>
              <a:gd name="connsiteX117" fmla="*/ 171450 w 2609850"/>
              <a:gd name="connsiteY117" fmla="*/ 514350 h 1885950"/>
              <a:gd name="connsiteX118" fmla="*/ 228600 w 2609850"/>
              <a:gd name="connsiteY118" fmla="*/ 504825 h 1885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2609850" h="1885950">
                <a:moveTo>
                  <a:pt x="57150" y="600075"/>
                </a:moveTo>
                <a:cubicBezTo>
                  <a:pt x="58570" y="590136"/>
                  <a:pt x="60403" y="579340"/>
                  <a:pt x="66675" y="571500"/>
                </a:cubicBezTo>
                <a:cubicBezTo>
                  <a:pt x="73826" y="562561"/>
                  <a:pt x="85725" y="558800"/>
                  <a:pt x="95250" y="552450"/>
                </a:cubicBezTo>
                <a:cubicBezTo>
                  <a:pt x="101600" y="542925"/>
                  <a:pt x="105361" y="531026"/>
                  <a:pt x="114300" y="523875"/>
                </a:cubicBezTo>
                <a:cubicBezTo>
                  <a:pt x="124266" y="515902"/>
                  <a:pt x="187801" y="505561"/>
                  <a:pt x="190500" y="504825"/>
                </a:cubicBezTo>
                <a:cubicBezTo>
                  <a:pt x="209873" y="499541"/>
                  <a:pt x="247650" y="485775"/>
                  <a:pt x="247650" y="485775"/>
                </a:cubicBezTo>
                <a:cubicBezTo>
                  <a:pt x="257175" y="476250"/>
                  <a:pt x="265877" y="465824"/>
                  <a:pt x="276225" y="457200"/>
                </a:cubicBezTo>
                <a:cubicBezTo>
                  <a:pt x="285019" y="449871"/>
                  <a:pt x="298733" y="447858"/>
                  <a:pt x="304800" y="438150"/>
                </a:cubicBezTo>
                <a:cubicBezTo>
                  <a:pt x="315443" y="421122"/>
                  <a:pt x="317500" y="400050"/>
                  <a:pt x="323850" y="381000"/>
                </a:cubicBezTo>
                <a:lnTo>
                  <a:pt x="333375" y="352425"/>
                </a:lnTo>
                <a:lnTo>
                  <a:pt x="342900" y="323850"/>
                </a:lnTo>
                <a:cubicBezTo>
                  <a:pt x="359155" y="210062"/>
                  <a:pt x="342951" y="295098"/>
                  <a:pt x="361950" y="228600"/>
                </a:cubicBezTo>
                <a:cubicBezTo>
                  <a:pt x="365546" y="216013"/>
                  <a:pt x="366318" y="202532"/>
                  <a:pt x="371475" y="190500"/>
                </a:cubicBezTo>
                <a:cubicBezTo>
                  <a:pt x="379800" y="171075"/>
                  <a:pt x="403843" y="146064"/>
                  <a:pt x="419100" y="133350"/>
                </a:cubicBezTo>
                <a:cubicBezTo>
                  <a:pt x="427894" y="126021"/>
                  <a:pt x="438150" y="120650"/>
                  <a:pt x="447675" y="114300"/>
                </a:cubicBezTo>
                <a:cubicBezTo>
                  <a:pt x="454025" y="104775"/>
                  <a:pt x="457786" y="92876"/>
                  <a:pt x="466725" y="85725"/>
                </a:cubicBezTo>
                <a:cubicBezTo>
                  <a:pt x="474565" y="79453"/>
                  <a:pt x="486320" y="80690"/>
                  <a:pt x="495300" y="76200"/>
                </a:cubicBezTo>
                <a:cubicBezTo>
                  <a:pt x="569158" y="39271"/>
                  <a:pt x="480626" y="71566"/>
                  <a:pt x="552450" y="47625"/>
                </a:cubicBezTo>
                <a:cubicBezTo>
                  <a:pt x="561975" y="50800"/>
                  <a:pt x="572248" y="52274"/>
                  <a:pt x="581025" y="57150"/>
                </a:cubicBezTo>
                <a:cubicBezTo>
                  <a:pt x="601039" y="68269"/>
                  <a:pt x="616455" y="88010"/>
                  <a:pt x="638175" y="95250"/>
                </a:cubicBezTo>
                <a:cubicBezTo>
                  <a:pt x="657225" y="101600"/>
                  <a:pt x="678617" y="103161"/>
                  <a:pt x="695325" y="114300"/>
                </a:cubicBezTo>
                <a:cubicBezTo>
                  <a:pt x="704850" y="120650"/>
                  <a:pt x="713661" y="128230"/>
                  <a:pt x="723900" y="133350"/>
                </a:cubicBezTo>
                <a:cubicBezTo>
                  <a:pt x="733820" y="138310"/>
                  <a:pt x="783251" y="151790"/>
                  <a:pt x="790575" y="152400"/>
                </a:cubicBezTo>
                <a:cubicBezTo>
                  <a:pt x="853935" y="157680"/>
                  <a:pt x="917575" y="158750"/>
                  <a:pt x="981075" y="161925"/>
                </a:cubicBezTo>
                <a:cubicBezTo>
                  <a:pt x="1000125" y="168275"/>
                  <a:pt x="1027086" y="164267"/>
                  <a:pt x="1038225" y="180975"/>
                </a:cubicBezTo>
                <a:cubicBezTo>
                  <a:pt x="1044575" y="190500"/>
                  <a:pt x="1049946" y="200756"/>
                  <a:pt x="1057275" y="209550"/>
                </a:cubicBezTo>
                <a:cubicBezTo>
                  <a:pt x="1080194" y="237052"/>
                  <a:pt x="1086328" y="238444"/>
                  <a:pt x="1114425" y="257175"/>
                </a:cubicBezTo>
                <a:cubicBezTo>
                  <a:pt x="1120775" y="266700"/>
                  <a:pt x="1125380" y="277655"/>
                  <a:pt x="1133475" y="285750"/>
                </a:cubicBezTo>
                <a:cubicBezTo>
                  <a:pt x="1160772" y="313047"/>
                  <a:pt x="1159637" y="298831"/>
                  <a:pt x="1190625" y="314325"/>
                </a:cubicBezTo>
                <a:cubicBezTo>
                  <a:pt x="1200864" y="319445"/>
                  <a:pt x="1208961" y="328255"/>
                  <a:pt x="1219200" y="333375"/>
                </a:cubicBezTo>
                <a:cubicBezTo>
                  <a:pt x="1245799" y="346675"/>
                  <a:pt x="1289879" y="348915"/>
                  <a:pt x="1314450" y="352425"/>
                </a:cubicBezTo>
                <a:cubicBezTo>
                  <a:pt x="1336675" y="349250"/>
                  <a:pt x="1360171" y="350959"/>
                  <a:pt x="1381125" y="342900"/>
                </a:cubicBezTo>
                <a:cubicBezTo>
                  <a:pt x="1454784" y="314570"/>
                  <a:pt x="1429037" y="291909"/>
                  <a:pt x="1495425" y="247650"/>
                </a:cubicBezTo>
                <a:cubicBezTo>
                  <a:pt x="1577317" y="193055"/>
                  <a:pt x="1473705" y="258510"/>
                  <a:pt x="1552575" y="219075"/>
                </a:cubicBezTo>
                <a:cubicBezTo>
                  <a:pt x="1562814" y="213955"/>
                  <a:pt x="1571211" y="205705"/>
                  <a:pt x="1581150" y="200025"/>
                </a:cubicBezTo>
                <a:cubicBezTo>
                  <a:pt x="1593478" y="192980"/>
                  <a:pt x="1607074" y="188280"/>
                  <a:pt x="1619250" y="180975"/>
                </a:cubicBezTo>
                <a:cubicBezTo>
                  <a:pt x="1701130" y="131847"/>
                  <a:pt x="1647498" y="152509"/>
                  <a:pt x="1704975" y="133350"/>
                </a:cubicBezTo>
                <a:cubicBezTo>
                  <a:pt x="1760589" y="135204"/>
                  <a:pt x="1983624" y="155282"/>
                  <a:pt x="2085975" y="133350"/>
                </a:cubicBezTo>
                <a:cubicBezTo>
                  <a:pt x="2124524" y="125090"/>
                  <a:pt x="2133787" y="100532"/>
                  <a:pt x="2162175" y="76200"/>
                </a:cubicBezTo>
                <a:cubicBezTo>
                  <a:pt x="2185381" y="56309"/>
                  <a:pt x="2201824" y="53543"/>
                  <a:pt x="2228850" y="38100"/>
                </a:cubicBezTo>
                <a:cubicBezTo>
                  <a:pt x="2238789" y="32420"/>
                  <a:pt x="2246460" y="22339"/>
                  <a:pt x="2257425" y="19050"/>
                </a:cubicBezTo>
                <a:cubicBezTo>
                  <a:pt x="2278929" y="12599"/>
                  <a:pt x="2301875" y="12700"/>
                  <a:pt x="2324100" y="9525"/>
                </a:cubicBezTo>
                <a:cubicBezTo>
                  <a:pt x="2333625" y="6350"/>
                  <a:pt x="2342635" y="0"/>
                  <a:pt x="2352675" y="0"/>
                </a:cubicBezTo>
                <a:cubicBezTo>
                  <a:pt x="2362715" y="0"/>
                  <a:pt x="2374150" y="2425"/>
                  <a:pt x="2381250" y="9525"/>
                </a:cubicBezTo>
                <a:cubicBezTo>
                  <a:pt x="2397439" y="25714"/>
                  <a:pt x="2406650" y="47625"/>
                  <a:pt x="2419350" y="66675"/>
                </a:cubicBezTo>
                <a:cubicBezTo>
                  <a:pt x="2425700" y="76200"/>
                  <a:pt x="2430305" y="87155"/>
                  <a:pt x="2438400" y="95250"/>
                </a:cubicBezTo>
                <a:cubicBezTo>
                  <a:pt x="2523645" y="180495"/>
                  <a:pt x="2472107" y="121485"/>
                  <a:pt x="2514600" y="180975"/>
                </a:cubicBezTo>
                <a:cubicBezTo>
                  <a:pt x="2521791" y="191042"/>
                  <a:pt x="2554742" y="232685"/>
                  <a:pt x="2562225" y="247650"/>
                </a:cubicBezTo>
                <a:cubicBezTo>
                  <a:pt x="2566595" y="256390"/>
                  <a:pt x="2586678" y="307363"/>
                  <a:pt x="2590800" y="323850"/>
                </a:cubicBezTo>
                <a:cubicBezTo>
                  <a:pt x="2594727" y="339556"/>
                  <a:pt x="2597150" y="355600"/>
                  <a:pt x="2600325" y="371475"/>
                </a:cubicBezTo>
                <a:cubicBezTo>
                  <a:pt x="2597150" y="419100"/>
                  <a:pt x="2596071" y="466911"/>
                  <a:pt x="2590800" y="514350"/>
                </a:cubicBezTo>
                <a:cubicBezTo>
                  <a:pt x="2589691" y="524329"/>
                  <a:pt x="2587547" y="535085"/>
                  <a:pt x="2581275" y="542925"/>
                </a:cubicBezTo>
                <a:cubicBezTo>
                  <a:pt x="2574124" y="551864"/>
                  <a:pt x="2562225" y="555625"/>
                  <a:pt x="2552700" y="561975"/>
                </a:cubicBezTo>
                <a:cubicBezTo>
                  <a:pt x="2501900" y="638175"/>
                  <a:pt x="2568575" y="546100"/>
                  <a:pt x="2505075" y="609600"/>
                </a:cubicBezTo>
                <a:cubicBezTo>
                  <a:pt x="2496980" y="617695"/>
                  <a:pt x="2493475" y="629483"/>
                  <a:pt x="2486025" y="638175"/>
                </a:cubicBezTo>
                <a:cubicBezTo>
                  <a:pt x="2409501" y="727453"/>
                  <a:pt x="2483278" y="621615"/>
                  <a:pt x="2419350" y="723900"/>
                </a:cubicBezTo>
                <a:cubicBezTo>
                  <a:pt x="2413283" y="733608"/>
                  <a:pt x="2404949" y="742014"/>
                  <a:pt x="2400300" y="752475"/>
                </a:cubicBezTo>
                <a:cubicBezTo>
                  <a:pt x="2392145" y="770825"/>
                  <a:pt x="2381250" y="809625"/>
                  <a:pt x="2381250" y="809625"/>
                </a:cubicBezTo>
                <a:cubicBezTo>
                  <a:pt x="2384425" y="863600"/>
                  <a:pt x="2386285" y="917668"/>
                  <a:pt x="2390775" y="971550"/>
                </a:cubicBezTo>
                <a:cubicBezTo>
                  <a:pt x="2394486" y="1016085"/>
                  <a:pt x="2398231" y="1047132"/>
                  <a:pt x="2419350" y="1085850"/>
                </a:cubicBezTo>
                <a:cubicBezTo>
                  <a:pt x="2453315" y="1148119"/>
                  <a:pt x="2439985" y="1137178"/>
                  <a:pt x="2486025" y="1152525"/>
                </a:cubicBezTo>
                <a:cubicBezTo>
                  <a:pt x="2569507" y="1236007"/>
                  <a:pt x="2463609" y="1133845"/>
                  <a:pt x="2543175" y="1200150"/>
                </a:cubicBezTo>
                <a:cubicBezTo>
                  <a:pt x="2570677" y="1223069"/>
                  <a:pt x="2572069" y="1229203"/>
                  <a:pt x="2590800" y="1257300"/>
                </a:cubicBezTo>
                <a:cubicBezTo>
                  <a:pt x="2593975" y="1292225"/>
                  <a:pt x="2595690" y="1327314"/>
                  <a:pt x="2600325" y="1362075"/>
                </a:cubicBezTo>
                <a:cubicBezTo>
                  <a:pt x="2602055" y="1375051"/>
                  <a:pt x="2609850" y="1387084"/>
                  <a:pt x="2609850" y="1400175"/>
                </a:cubicBezTo>
                <a:cubicBezTo>
                  <a:pt x="2609850" y="1463754"/>
                  <a:pt x="2608548" y="1527630"/>
                  <a:pt x="2600325" y="1590675"/>
                </a:cubicBezTo>
                <a:cubicBezTo>
                  <a:pt x="2598844" y="1602026"/>
                  <a:pt x="2589370" y="1611155"/>
                  <a:pt x="2581275" y="1619250"/>
                </a:cubicBezTo>
                <a:cubicBezTo>
                  <a:pt x="2551106" y="1649419"/>
                  <a:pt x="2543400" y="1649138"/>
                  <a:pt x="2505075" y="1657350"/>
                </a:cubicBezTo>
                <a:cubicBezTo>
                  <a:pt x="2362299" y="1687945"/>
                  <a:pt x="2387659" y="1681292"/>
                  <a:pt x="2190750" y="1685925"/>
                </a:cubicBezTo>
                <a:lnTo>
                  <a:pt x="1600200" y="1695450"/>
                </a:lnTo>
                <a:cubicBezTo>
                  <a:pt x="1587500" y="1698625"/>
                  <a:pt x="1574879" y="1702135"/>
                  <a:pt x="1562100" y="1704975"/>
                </a:cubicBezTo>
                <a:cubicBezTo>
                  <a:pt x="1546296" y="1708487"/>
                  <a:pt x="1529834" y="1709380"/>
                  <a:pt x="1514475" y="1714500"/>
                </a:cubicBezTo>
                <a:cubicBezTo>
                  <a:pt x="1501005" y="1718990"/>
                  <a:pt x="1489670" y="1728564"/>
                  <a:pt x="1476375" y="1733550"/>
                </a:cubicBezTo>
                <a:cubicBezTo>
                  <a:pt x="1464118" y="1738147"/>
                  <a:pt x="1450862" y="1739479"/>
                  <a:pt x="1438275" y="1743075"/>
                </a:cubicBezTo>
                <a:cubicBezTo>
                  <a:pt x="1428621" y="1745833"/>
                  <a:pt x="1419225" y="1749425"/>
                  <a:pt x="1409700" y="1752600"/>
                </a:cubicBezTo>
                <a:cubicBezTo>
                  <a:pt x="1403350" y="1762125"/>
                  <a:pt x="1399589" y="1774024"/>
                  <a:pt x="1390650" y="1781175"/>
                </a:cubicBezTo>
                <a:cubicBezTo>
                  <a:pt x="1382810" y="1787447"/>
                  <a:pt x="1369175" y="1783600"/>
                  <a:pt x="1362075" y="1790700"/>
                </a:cubicBezTo>
                <a:cubicBezTo>
                  <a:pt x="1345886" y="1806889"/>
                  <a:pt x="1345695" y="1840610"/>
                  <a:pt x="1323975" y="1847850"/>
                </a:cubicBezTo>
                <a:lnTo>
                  <a:pt x="1266825" y="1866900"/>
                </a:lnTo>
                <a:cubicBezTo>
                  <a:pt x="1257300" y="1870075"/>
                  <a:pt x="1247990" y="1873990"/>
                  <a:pt x="1238250" y="1876425"/>
                </a:cubicBezTo>
                <a:lnTo>
                  <a:pt x="1200150" y="1885950"/>
                </a:lnTo>
                <a:cubicBezTo>
                  <a:pt x="1127125" y="1882775"/>
                  <a:pt x="1053954" y="1882031"/>
                  <a:pt x="981075" y="1876425"/>
                </a:cubicBezTo>
                <a:cubicBezTo>
                  <a:pt x="971064" y="1875655"/>
                  <a:pt x="960340" y="1873172"/>
                  <a:pt x="952500" y="1866900"/>
                </a:cubicBezTo>
                <a:cubicBezTo>
                  <a:pt x="943561" y="1859749"/>
                  <a:pt x="940104" y="1847640"/>
                  <a:pt x="933450" y="1838325"/>
                </a:cubicBezTo>
                <a:cubicBezTo>
                  <a:pt x="924223" y="1825407"/>
                  <a:pt x="914400" y="1812925"/>
                  <a:pt x="904875" y="1800225"/>
                </a:cubicBezTo>
                <a:cubicBezTo>
                  <a:pt x="901700" y="1790700"/>
                  <a:pt x="899840" y="1780630"/>
                  <a:pt x="895350" y="1771650"/>
                </a:cubicBezTo>
                <a:cubicBezTo>
                  <a:pt x="890230" y="1761411"/>
                  <a:pt x="877061" y="1754497"/>
                  <a:pt x="876300" y="1743075"/>
                </a:cubicBezTo>
                <a:cubicBezTo>
                  <a:pt x="873757" y="1704928"/>
                  <a:pt x="882650" y="1666875"/>
                  <a:pt x="885825" y="1628775"/>
                </a:cubicBezTo>
                <a:cubicBezTo>
                  <a:pt x="873125" y="1600200"/>
                  <a:pt x="860829" y="1571442"/>
                  <a:pt x="847725" y="1543050"/>
                </a:cubicBezTo>
                <a:cubicBezTo>
                  <a:pt x="841775" y="1530158"/>
                  <a:pt x="834268" y="1518001"/>
                  <a:pt x="828675" y="1504950"/>
                </a:cubicBezTo>
                <a:cubicBezTo>
                  <a:pt x="824720" y="1495722"/>
                  <a:pt x="823640" y="1485355"/>
                  <a:pt x="819150" y="1476375"/>
                </a:cubicBezTo>
                <a:cubicBezTo>
                  <a:pt x="814030" y="1466136"/>
                  <a:pt x="805220" y="1458039"/>
                  <a:pt x="800100" y="1447800"/>
                </a:cubicBezTo>
                <a:cubicBezTo>
                  <a:pt x="795610" y="1438820"/>
                  <a:pt x="796847" y="1427065"/>
                  <a:pt x="790575" y="1419225"/>
                </a:cubicBezTo>
                <a:cubicBezTo>
                  <a:pt x="783424" y="1410286"/>
                  <a:pt x="771525" y="1406525"/>
                  <a:pt x="762000" y="1400175"/>
                </a:cubicBezTo>
                <a:cubicBezTo>
                  <a:pt x="758825" y="1390650"/>
                  <a:pt x="758044" y="1379954"/>
                  <a:pt x="752475" y="1371600"/>
                </a:cubicBezTo>
                <a:cubicBezTo>
                  <a:pt x="731604" y="1340294"/>
                  <a:pt x="721681" y="1345939"/>
                  <a:pt x="695325" y="1323975"/>
                </a:cubicBezTo>
                <a:cubicBezTo>
                  <a:pt x="684977" y="1315351"/>
                  <a:pt x="677711" y="1303230"/>
                  <a:pt x="666750" y="1295400"/>
                </a:cubicBezTo>
                <a:cubicBezTo>
                  <a:pt x="642102" y="1277795"/>
                  <a:pt x="626258" y="1276644"/>
                  <a:pt x="600075" y="1266825"/>
                </a:cubicBezTo>
                <a:cubicBezTo>
                  <a:pt x="584066" y="1260822"/>
                  <a:pt x="568459" y="1253778"/>
                  <a:pt x="552450" y="1247775"/>
                </a:cubicBezTo>
                <a:cubicBezTo>
                  <a:pt x="543049" y="1244250"/>
                  <a:pt x="532855" y="1242740"/>
                  <a:pt x="523875" y="1238250"/>
                </a:cubicBezTo>
                <a:cubicBezTo>
                  <a:pt x="490448" y="1221536"/>
                  <a:pt x="490580" y="1212906"/>
                  <a:pt x="466725" y="1181100"/>
                </a:cubicBezTo>
                <a:cubicBezTo>
                  <a:pt x="426702" y="1061032"/>
                  <a:pt x="468387" y="1182356"/>
                  <a:pt x="428625" y="1076325"/>
                </a:cubicBezTo>
                <a:cubicBezTo>
                  <a:pt x="416909" y="1045083"/>
                  <a:pt x="423040" y="1046763"/>
                  <a:pt x="400050" y="1019175"/>
                </a:cubicBezTo>
                <a:cubicBezTo>
                  <a:pt x="385003" y="1001119"/>
                  <a:pt x="364307" y="982254"/>
                  <a:pt x="342900" y="971550"/>
                </a:cubicBezTo>
                <a:cubicBezTo>
                  <a:pt x="333920" y="967060"/>
                  <a:pt x="323305" y="966515"/>
                  <a:pt x="314325" y="962025"/>
                </a:cubicBezTo>
                <a:cubicBezTo>
                  <a:pt x="304086" y="956905"/>
                  <a:pt x="295989" y="948095"/>
                  <a:pt x="285750" y="942975"/>
                </a:cubicBezTo>
                <a:cubicBezTo>
                  <a:pt x="276770" y="938485"/>
                  <a:pt x="266155" y="937940"/>
                  <a:pt x="257175" y="933450"/>
                </a:cubicBezTo>
                <a:cubicBezTo>
                  <a:pt x="246936" y="928330"/>
                  <a:pt x="239061" y="919049"/>
                  <a:pt x="228600" y="914400"/>
                </a:cubicBezTo>
                <a:cubicBezTo>
                  <a:pt x="210250" y="906245"/>
                  <a:pt x="190094" y="902808"/>
                  <a:pt x="171450" y="895350"/>
                </a:cubicBezTo>
                <a:cubicBezTo>
                  <a:pt x="137430" y="881742"/>
                  <a:pt x="116871" y="875048"/>
                  <a:pt x="85725" y="857250"/>
                </a:cubicBezTo>
                <a:cubicBezTo>
                  <a:pt x="75786" y="851570"/>
                  <a:pt x="66675" y="844550"/>
                  <a:pt x="57150" y="838200"/>
                </a:cubicBezTo>
                <a:cubicBezTo>
                  <a:pt x="44450" y="819150"/>
                  <a:pt x="26290" y="802770"/>
                  <a:pt x="19050" y="781050"/>
                </a:cubicBezTo>
                <a:lnTo>
                  <a:pt x="0" y="723900"/>
                </a:lnTo>
                <a:cubicBezTo>
                  <a:pt x="3175" y="692150"/>
                  <a:pt x="-565" y="658921"/>
                  <a:pt x="9525" y="628650"/>
                </a:cubicBezTo>
                <a:cubicBezTo>
                  <a:pt x="13145" y="617790"/>
                  <a:pt x="29306" y="616929"/>
                  <a:pt x="38100" y="609600"/>
                </a:cubicBezTo>
                <a:cubicBezTo>
                  <a:pt x="111439" y="548484"/>
                  <a:pt x="24304" y="609273"/>
                  <a:pt x="95250" y="561975"/>
                </a:cubicBezTo>
                <a:cubicBezTo>
                  <a:pt x="101600" y="552450"/>
                  <a:pt x="104592" y="539467"/>
                  <a:pt x="114300" y="533400"/>
                </a:cubicBezTo>
                <a:cubicBezTo>
                  <a:pt x="131328" y="522757"/>
                  <a:pt x="152400" y="520700"/>
                  <a:pt x="171450" y="514350"/>
                </a:cubicBezTo>
                <a:cubicBezTo>
                  <a:pt x="209061" y="501813"/>
                  <a:pt x="189985" y="504825"/>
                  <a:pt x="228600" y="504825"/>
                </a:cubicBezTo>
              </a:path>
            </a:pathLst>
          </a:custGeom>
          <a:solidFill>
            <a:srgbClr val="FFF2CC">
              <a:alpha val="34902"/>
            </a:srgbClr>
          </a:solidFill>
          <a:ln w="38100">
            <a:solidFill>
              <a:srgbClr val="E31A1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8" name="Rectangle 37">
            <a:extLst>
              <a:ext uri="{FF2B5EF4-FFF2-40B4-BE49-F238E27FC236}">
                <a16:creationId xmlns:a16="http://schemas.microsoft.com/office/drawing/2014/main" xmlns="" id="{5B4D6ACB-235D-43E0-AE3B-E36CD4950BB6}"/>
              </a:ext>
            </a:extLst>
          </p:cNvPr>
          <p:cNvSpPr/>
          <p:nvPr/>
        </p:nvSpPr>
        <p:spPr>
          <a:xfrm>
            <a:off x="8049419" y="5183187"/>
            <a:ext cx="135731" cy="13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0" name="Freeform: Shape 39">
            <a:extLst>
              <a:ext uri="{FF2B5EF4-FFF2-40B4-BE49-F238E27FC236}">
                <a16:creationId xmlns:a16="http://schemas.microsoft.com/office/drawing/2014/main" xmlns="" id="{E1B96E97-8500-43CB-B4D5-4E4A6179F6E0}"/>
              </a:ext>
            </a:extLst>
          </p:cNvPr>
          <p:cNvSpPr/>
          <p:nvPr/>
        </p:nvSpPr>
        <p:spPr>
          <a:xfrm>
            <a:off x="8046244" y="5250656"/>
            <a:ext cx="142875" cy="35719"/>
          </a:xfrm>
          <a:custGeom>
            <a:avLst/>
            <a:gdLst>
              <a:gd name="connsiteX0" fmla="*/ 0 w 142875"/>
              <a:gd name="connsiteY0" fmla="*/ 0 h 35719"/>
              <a:gd name="connsiteX1" fmla="*/ 21431 w 142875"/>
              <a:gd name="connsiteY1" fmla="*/ 2382 h 35719"/>
              <a:gd name="connsiteX2" fmla="*/ 30956 w 142875"/>
              <a:gd name="connsiteY2" fmla="*/ 4763 h 35719"/>
              <a:gd name="connsiteX3" fmla="*/ 52387 w 142875"/>
              <a:gd name="connsiteY3" fmla="*/ 9525 h 35719"/>
              <a:gd name="connsiteX4" fmla="*/ 66675 w 142875"/>
              <a:gd name="connsiteY4" fmla="*/ 14288 h 35719"/>
              <a:gd name="connsiteX5" fmla="*/ 73819 w 142875"/>
              <a:gd name="connsiteY5" fmla="*/ 16669 h 35719"/>
              <a:gd name="connsiteX6" fmla="*/ 92869 w 142875"/>
              <a:gd name="connsiteY6" fmla="*/ 21432 h 35719"/>
              <a:gd name="connsiteX7" fmla="*/ 107156 w 142875"/>
              <a:gd name="connsiteY7" fmla="*/ 26194 h 35719"/>
              <a:gd name="connsiteX8" fmla="*/ 114300 w 142875"/>
              <a:gd name="connsiteY8" fmla="*/ 28575 h 35719"/>
              <a:gd name="connsiteX9" fmla="*/ 128587 w 142875"/>
              <a:gd name="connsiteY9" fmla="*/ 30957 h 35719"/>
              <a:gd name="connsiteX10" fmla="*/ 142875 w 142875"/>
              <a:gd name="connsiteY10" fmla="*/ 35719 h 3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2875" h="35719">
                <a:moveTo>
                  <a:pt x="0" y="0"/>
                </a:moveTo>
                <a:cubicBezTo>
                  <a:pt x="7144" y="794"/>
                  <a:pt x="14327" y="1289"/>
                  <a:pt x="21431" y="2382"/>
                </a:cubicBezTo>
                <a:cubicBezTo>
                  <a:pt x="24666" y="2880"/>
                  <a:pt x="27761" y="4053"/>
                  <a:pt x="30956" y="4763"/>
                </a:cubicBezTo>
                <a:cubicBezTo>
                  <a:pt x="39691" y="6704"/>
                  <a:pt x="44095" y="7037"/>
                  <a:pt x="52387" y="9525"/>
                </a:cubicBezTo>
                <a:cubicBezTo>
                  <a:pt x="57196" y="10968"/>
                  <a:pt x="61912" y="12700"/>
                  <a:pt x="66675" y="14288"/>
                </a:cubicBezTo>
                <a:cubicBezTo>
                  <a:pt x="69056" y="15082"/>
                  <a:pt x="71384" y="16060"/>
                  <a:pt x="73819" y="16669"/>
                </a:cubicBezTo>
                <a:cubicBezTo>
                  <a:pt x="80169" y="18257"/>
                  <a:pt x="86659" y="19362"/>
                  <a:pt x="92869" y="21432"/>
                </a:cubicBezTo>
                <a:lnTo>
                  <a:pt x="107156" y="26194"/>
                </a:lnTo>
                <a:cubicBezTo>
                  <a:pt x="109537" y="26988"/>
                  <a:pt x="111824" y="28162"/>
                  <a:pt x="114300" y="28575"/>
                </a:cubicBezTo>
                <a:cubicBezTo>
                  <a:pt x="119062" y="29369"/>
                  <a:pt x="123903" y="29786"/>
                  <a:pt x="128587" y="30957"/>
                </a:cubicBezTo>
                <a:cubicBezTo>
                  <a:pt x="133457" y="32175"/>
                  <a:pt x="142875" y="35719"/>
                  <a:pt x="142875" y="35719"/>
                </a:cubicBezTo>
              </a:path>
            </a:pathLst>
          </a:custGeom>
          <a:noFill/>
          <a:ln w="6350">
            <a:solidFill>
              <a:srgbClr val="5A5A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2" name="large dotted cluster">
            <a:extLst>
              <a:ext uri="{FF2B5EF4-FFF2-40B4-BE49-F238E27FC236}">
                <a16:creationId xmlns:a16="http://schemas.microsoft.com/office/drawing/2014/main" xmlns="" id="{999A7C56-6110-4183-96EA-483B10F61598}"/>
              </a:ext>
            </a:extLst>
          </p:cNvPr>
          <p:cNvSpPr/>
          <p:nvPr/>
        </p:nvSpPr>
        <p:spPr>
          <a:xfrm>
            <a:off x="3487822" y="800100"/>
            <a:ext cx="3636878" cy="1765713"/>
          </a:xfrm>
          <a:custGeom>
            <a:avLst/>
            <a:gdLst>
              <a:gd name="connsiteX0" fmla="*/ 68178 w 3636878"/>
              <a:gd name="connsiteY0" fmla="*/ 1765300 h 1765713"/>
              <a:gd name="connsiteX1" fmla="*/ 4678 w 3636878"/>
              <a:gd name="connsiteY1" fmla="*/ 1714500 h 1765713"/>
              <a:gd name="connsiteX2" fmla="*/ 42778 w 3636878"/>
              <a:gd name="connsiteY2" fmla="*/ 1562100 h 1765713"/>
              <a:gd name="connsiteX3" fmla="*/ 80878 w 3636878"/>
              <a:gd name="connsiteY3" fmla="*/ 1536700 h 1765713"/>
              <a:gd name="connsiteX4" fmla="*/ 207878 w 3636878"/>
              <a:gd name="connsiteY4" fmla="*/ 1524000 h 1765713"/>
              <a:gd name="connsiteX5" fmla="*/ 245978 w 3636878"/>
              <a:gd name="connsiteY5" fmla="*/ 1511300 h 1765713"/>
              <a:gd name="connsiteX6" fmla="*/ 334878 w 3636878"/>
              <a:gd name="connsiteY6" fmla="*/ 1409700 h 1765713"/>
              <a:gd name="connsiteX7" fmla="*/ 360278 w 3636878"/>
              <a:gd name="connsiteY7" fmla="*/ 1333500 h 1765713"/>
              <a:gd name="connsiteX8" fmla="*/ 423778 w 3636878"/>
              <a:gd name="connsiteY8" fmla="*/ 1219200 h 1765713"/>
              <a:gd name="connsiteX9" fmla="*/ 499978 w 3636878"/>
              <a:gd name="connsiteY9" fmla="*/ 1168400 h 1765713"/>
              <a:gd name="connsiteX10" fmla="*/ 538078 w 3636878"/>
              <a:gd name="connsiteY10" fmla="*/ 1143000 h 1765713"/>
              <a:gd name="connsiteX11" fmla="*/ 563478 w 3636878"/>
              <a:gd name="connsiteY11" fmla="*/ 1104900 h 1765713"/>
              <a:gd name="connsiteX12" fmla="*/ 639678 w 3636878"/>
              <a:gd name="connsiteY12" fmla="*/ 1041400 h 1765713"/>
              <a:gd name="connsiteX13" fmla="*/ 665078 w 3636878"/>
              <a:gd name="connsiteY13" fmla="*/ 1003300 h 1765713"/>
              <a:gd name="connsiteX14" fmla="*/ 715878 w 3636878"/>
              <a:gd name="connsiteY14" fmla="*/ 990600 h 1765713"/>
              <a:gd name="connsiteX15" fmla="*/ 792078 w 3636878"/>
              <a:gd name="connsiteY15" fmla="*/ 939800 h 1765713"/>
              <a:gd name="connsiteX16" fmla="*/ 830178 w 3636878"/>
              <a:gd name="connsiteY16" fmla="*/ 901700 h 1765713"/>
              <a:gd name="connsiteX17" fmla="*/ 906378 w 3636878"/>
              <a:gd name="connsiteY17" fmla="*/ 850900 h 1765713"/>
              <a:gd name="connsiteX18" fmla="*/ 944478 w 3636878"/>
              <a:gd name="connsiteY18" fmla="*/ 825500 h 1765713"/>
              <a:gd name="connsiteX19" fmla="*/ 982578 w 3636878"/>
              <a:gd name="connsiteY19" fmla="*/ 800100 h 1765713"/>
              <a:gd name="connsiteX20" fmla="*/ 1007978 w 3636878"/>
              <a:gd name="connsiteY20" fmla="*/ 762000 h 1765713"/>
              <a:gd name="connsiteX21" fmla="*/ 1084178 w 3636878"/>
              <a:gd name="connsiteY21" fmla="*/ 698500 h 1765713"/>
              <a:gd name="connsiteX22" fmla="*/ 1109578 w 3636878"/>
              <a:gd name="connsiteY22" fmla="*/ 660400 h 1765713"/>
              <a:gd name="connsiteX23" fmla="*/ 1147678 w 3636878"/>
              <a:gd name="connsiteY23" fmla="*/ 647700 h 1765713"/>
              <a:gd name="connsiteX24" fmla="*/ 1185778 w 3636878"/>
              <a:gd name="connsiteY24" fmla="*/ 622300 h 1765713"/>
              <a:gd name="connsiteX25" fmla="*/ 1223878 w 3636878"/>
              <a:gd name="connsiteY25" fmla="*/ 584200 h 1765713"/>
              <a:gd name="connsiteX26" fmla="*/ 1312778 w 3636878"/>
              <a:gd name="connsiteY26" fmla="*/ 469900 h 1765713"/>
              <a:gd name="connsiteX27" fmla="*/ 1388978 w 3636878"/>
              <a:gd name="connsiteY27" fmla="*/ 419100 h 1765713"/>
              <a:gd name="connsiteX28" fmla="*/ 1465178 w 3636878"/>
              <a:gd name="connsiteY28" fmla="*/ 368300 h 1765713"/>
              <a:gd name="connsiteX29" fmla="*/ 1503278 w 3636878"/>
              <a:gd name="connsiteY29" fmla="*/ 342900 h 1765713"/>
              <a:gd name="connsiteX30" fmla="*/ 1541378 w 3636878"/>
              <a:gd name="connsiteY30" fmla="*/ 317500 h 1765713"/>
              <a:gd name="connsiteX31" fmla="*/ 1604878 w 3636878"/>
              <a:gd name="connsiteY31" fmla="*/ 266700 h 1765713"/>
              <a:gd name="connsiteX32" fmla="*/ 1642978 w 3636878"/>
              <a:gd name="connsiteY32" fmla="*/ 228600 h 1765713"/>
              <a:gd name="connsiteX33" fmla="*/ 1681078 w 3636878"/>
              <a:gd name="connsiteY33" fmla="*/ 215900 h 1765713"/>
              <a:gd name="connsiteX34" fmla="*/ 1757278 w 3636878"/>
              <a:gd name="connsiteY34" fmla="*/ 165100 h 1765713"/>
              <a:gd name="connsiteX35" fmla="*/ 1833478 w 3636878"/>
              <a:gd name="connsiteY35" fmla="*/ 139700 h 1765713"/>
              <a:gd name="connsiteX36" fmla="*/ 1871578 w 3636878"/>
              <a:gd name="connsiteY36" fmla="*/ 114300 h 1765713"/>
              <a:gd name="connsiteX37" fmla="*/ 1985878 w 3636878"/>
              <a:gd name="connsiteY37" fmla="*/ 76200 h 1765713"/>
              <a:gd name="connsiteX38" fmla="*/ 2023978 w 3636878"/>
              <a:gd name="connsiteY38" fmla="*/ 63500 h 1765713"/>
              <a:gd name="connsiteX39" fmla="*/ 2125578 w 3636878"/>
              <a:gd name="connsiteY39" fmla="*/ 50800 h 1765713"/>
              <a:gd name="connsiteX40" fmla="*/ 2214478 w 3636878"/>
              <a:gd name="connsiteY40" fmla="*/ 25400 h 1765713"/>
              <a:gd name="connsiteX41" fmla="*/ 2417678 w 3636878"/>
              <a:gd name="connsiteY41" fmla="*/ 0 h 1765713"/>
              <a:gd name="connsiteX42" fmla="*/ 2887578 w 3636878"/>
              <a:gd name="connsiteY42" fmla="*/ 12700 h 1765713"/>
              <a:gd name="connsiteX43" fmla="*/ 2963778 w 3636878"/>
              <a:gd name="connsiteY43" fmla="*/ 38100 h 1765713"/>
              <a:gd name="connsiteX44" fmla="*/ 3052678 w 3636878"/>
              <a:gd name="connsiteY44" fmla="*/ 88900 h 1765713"/>
              <a:gd name="connsiteX45" fmla="*/ 3103478 w 3636878"/>
              <a:gd name="connsiteY45" fmla="*/ 165100 h 1765713"/>
              <a:gd name="connsiteX46" fmla="*/ 3154278 w 3636878"/>
              <a:gd name="connsiteY46" fmla="*/ 317500 h 1765713"/>
              <a:gd name="connsiteX47" fmla="*/ 3166978 w 3636878"/>
              <a:gd name="connsiteY47" fmla="*/ 355600 h 1765713"/>
              <a:gd name="connsiteX48" fmla="*/ 3205078 w 3636878"/>
              <a:gd name="connsiteY48" fmla="*/ 393700 h 1765713"/>
              <a:gd name="connsiteX49" fmla="*/ 3293978 w 3636878"/>
              <a:gd name="connsiteY49" fmla="*/ 520700 h 1765713"/>
              <a:gd name="connsiteX50" fmla="*/ 3370178 w 3636878"/>
              <a:gd name="connsiteY50" fmla="*/ 609600 h 1765713"/>
              <a:gd name="connsiteX51" fmla="*/ 3446378 w 3636878"/>
              <a:gd name="connsiteY51" fmla="*/ 685800 h 1765713"/>
              <a:gd name="connsiteX52" fmla="*/ 3547978 w 3636878"/>
              <a:gd name="connsiteY52" fmla="*/ 838200 h 1765713"/>
              <a:gd name="connsiteX53" fmla="*/ 3573378 w 3636878"/>
              <a:gd name="connsiteY53" fmla="*/ 876300 h 1765713"/>
              <a:gd name="connsiteX54" fmla="*/ 3586078 w 3636878"/>
              <a:gd name="connsiteY54" fmla="*/ 914400 h 1765713"/>
              <a:gd name="connsiteX55" fmla="*/ 3624178 w 3636878"/>
              <a:gd name="connsiteY55" fmla="*/ 990600 h 1765713"/>
              <a:gd name="connsiteX56" fmla="*/ 3636878 w 3636878"/>
              <a:gd name="connsiteY56" fmla="*/ 1117600 h 1765713"/>
              <a:gd name="connsiteX57" fmla="*/ 3624178 w 3636878"/>
              <a:gd name="connsiteY57" fmla="*/ 1219200 h 1765713"/>
              <a:gd name="connsiteX58" fmla="*/ 3598778 w 3636878"/>
              <a:gd name="connsiteY58" fmla="*/ 1257300 h 1765713"/>
              <a:gd name="connsiteX59" fmla="*/ 3484478 w 3636878"/>
              <a:gd name="connsiteY59" fmla="*/ 1320800 h 1765713"/>
              <a:gd name="connsiteX60" fmla="*/ 3344778 w 3636878"/>
              <a:gd name="connsiteY60" fmla="*/ 1333500 h 1765713"/>
              <a:gd name="connsiteX61" fmla="*/ 3103478 w 3636878"/>
              <a:gd name="connsiteY61" fmla="*/ 1320800 h 1765713"/>
              <a:gd name="connsiteX62" fmla="*/ 2989178 w 3636878"/>
              <a:gd name="connsiteY62" fmla="*/ 1308100 h 1765713"/>
              <a:gd name="connsiteX63" fmla="*/ 2925678 w 3636878"/>
              <a:gd name="connsiteY63" fmla="*/ 1295400 h 1765713"/>
              <a:gd name="connsiteX64" fmla="*/ 2735178 w 3636878"/>
              <a:gd name="connsiteY64" fmla="*/ 1282700 h 1765713"/>
              <a:gd name="connsiteX65" fmla="*/ 2455778 w 3636878"/>
              <a:gd name="connsiteY65" fmla="*/ 1308100 h 1765713"/>
              <a:gd name="connsiteX66" fmla="*/ 2354178 w 3636878"/>
              <a:gd name="connsiteY66" fmla="*/ 1333500 h 1765713"/>
              <a:gd name="connsiteX67" fmla="*/ 2303378 w 3636878"/>
              <a:gd name="connsiteY67" fmla="*/ 1346200 h 1765713"/>
              <a:gd name="connsiteX68" fmla="*/ 2252578 w 3636878"/>
              <a:gd name="connsiteY68" fmla="*/ 1358900 h 1765713"/>
              <a:gd name="connsiteX69" fmla="*/ 2163678 w 3636878"/>
              <a:gd name="connsiteY69" fmla="*/ 1384300 h 1765713"/>
              <a:gd name="connsiteX70" fmla="*/ 2125578 w 3636878"/>
              <a:gd name="connsiteY70" fmla="*/ 1397000 h 1765713"/>
              <a:gd name="connsiteX71" fmla="*/ 1998578 w 3636878"/>
              <a:gd name="connsiteY71" fmla="*/ 1422400 h 1765713"/>
              <a:gd name="connsiteX72" fmla="*/ 1922378 w 3636878"/>
              <a:gd name="connsiteY72" fmla="*/ 1447800 h 1765713"/>
              <a:gd name="connsiteX73" fmla="*/ 1884278 w 3636878"/>
              <a:gd name="connsiteY73" fmla="*/ 1460500 h 1765713"/>
              <a:gd name="connsiteX74" fmla="*/ 1833478 w 3636878"/>
              <a:gd name="connsiteY74" fmla="*/ 1485900 h 1765713"/>
              <a:gd name="connsiteX75" fmla="*/ 1731878 w 3636878"/>
              <a:gd name="connsiteY75" fmla="*/ 1511300 h 1765713"/>
              <a:gd name="connsiteX76" fmla="*/ 1693778 w 3636878"/>
              <a:gd name="connsiteY76" fmla="*/ 1536700 h 1765713"/>
              <a:gd name="connsiteX77" fmla="*/ 1630278 w 3636878"/>
              <a:gd name="connsiteY77" fmla="*/ 1549400 h 1765713"/>
              <a:gd name="connsiteX78" fmla="*/ 1477878 w 3636878"/>
              <a:gd name="connsiteY78" fmla="*/ 1600200 h 1765713"/>
              <a:gd name="connsiteX79" fmla="*/ 1439778 w 3636878"/>
              <a:gd name="connsiteY79" fmla="*/ 1612900 h 1765713"/>
              <a:gd name="connsiteX80" fmla="*/ 1401678 w 3636878"/>
              <a:gd name="connsiteY80" fmla="*/ 1625600 h 1765713"/>
              <a:gd name="connsiteX81" fmla="*/ 1287378 w 3636878"/>
              <a:gd name="connsiteY81" fmla="*/ 1651000 h 1765713"/>
              <a:gd name="connsiteX82" fmla="*/ 1185778 w 3636878"/>
              <a:gd name="connsiteY82" fmla="*/ 1663700 h 1765713"/>
              <a:gd name="connsiteX83" fmla="*/ 1122278 w 3636878"/>
              <a:gd name="connsiteY83" fmla="*/ 1676400 h 1765713"/>
              <a:gd name="connsiteX84" fmla="*/ 1084178 w 3636878"/>
              <a:gd name="connsiteY84" fmla="*/ 1689100 h 1765713"/>
              <a:gd name="connsiteX85" fmla="*/ 995278 w 3636878"/>
              <a:gd name="connsiteY85" fmla="*/ 1701800 h 1765713"/>
              <a:gd name="connsiteX86" fmla="*/ 944478 w 3636878"/>
              <a:gd name="connsiteY86" fmla="*/ 1714500 h 1765713"/>
              <a:gd name="connsiteX87" fmla="*/ 817478 w 3636878"/>
              <a:gd name="connsiteY87" fmla="*/ 1727200 h 1765713"/>
              <a:gd name="connsiteX88" fmla="*/ 753978 w 3636878"/>
              <a:gd name="connsiteY88" fmla="*/ 1739900 h 1765713"/>
              <a:gd name="connsiteX89" fmla="*/ 626978 w 3636878"/>
              <a:gd name="connsiteY89" fmla="*/ 1752600 h 1765713"/>
              <a:gd name="connsiteX90" fmla="*/ 334878 w 3636878"/>
              <a:gd name="connsiteY90" fmla="*/ 1739900 h 1765713"/>
              <a:gd name="connsiteX91" fmla="*/ 68178 w 3636878"/>
              <a:gd name="connsiteY91" fmla="*/ 1765300 h 176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3636878" h="1765713">
                <a:moveTo>
                  <a:pt x="68178" y="1765300"/>
                </a:moveTo>
                <a:cubicBezTo>
                  <a:pt x="13145" y="1761067"/>
                  <a:pt x="12650" y="1740408"/>
                  <a:pt x="4678" y="1714500"/>
                </a:cubicBezTo>
                <a:cubicBezTo>
                  <a:pt x="-8613" y="1671305"/>
                  <a:pt x="7134" y="1597744"/>
                  <a:pt x="42778" y="1562100"/>
                </a:cubicBezTo>
                <a:cubicBezTo>
                  <a:pt x="53571" y="1551307"/>
                  <a:pt x="66005" y="1540132"/>
                  <a:pt x="80878" y="1536700"/>
                </a:cubicBezTo>
                <a:cubicBezTo>
                  <a:pt x="122333" y="1527133"/>
                  <a:pt x="165545" y="1528233"/>
                  <a:pt x="207878" y="1524000"/>
                </a:cubicBezTo>
                <a:cubicBezTo>
                  <a:pt x="220578" y="1519767"/>
                  <a:pt x="236512" y="1520766"/>
                  <a:pt x="245978" y="1511300"/>
                </a:cubicBezTo>
                <a:cubicBezTo>
                  <a:pt x="394145" y="1363133"/>
                  <a:pt x="226928" y="1481667"/>
                  <a:pt x="334878" y="1409700"/>
                </a:cubicBezTo>
                <a:lnTo>
                  <a:pt x="360278" y="1333500"/>
                </a:lnTo>
                <a:cubicBezTo>
                  <a:pt x="373512" y="1293797"/>
                  <a:pt x="386347" y="1244154"/>
                  <a:pt x="423778" y="1219200"/>
                </a:cubicBezTo>
                <a:lnTo>
                  <a:pt x="499978" y="1168400"/>
                </a:lnTo>
                <a:lnTo>
                  <a:pt x="538078" y="1143000"/>
                </a:lnTo>
                <a:cubicBezTo>
                  <a:pt x="546545" y="1130300"/>
                  <a:pt x="552685" y="1115693"/>
                  <a:pt x="563478" y="1104900"/>
                </a:cubicBezTo>
                <a:cubicBezTo>
                  <a:pt x="663378" y="1005000"/>
                  <a:pt x="535650" y="1166234"/>
                  <a:pt x="639678" y="1041400"/>
                </a:cubicBezTo>
                <a:cubicBezTo>
                  <a:pt x="649449" y="1029674"/>
                  <a:pt x="652378" y="1011767"/>
                  <a:pt x="665078" y="1003300"/>
                </a:cubicBezTo>
                <a:cubicBezTo>
                  <a:pt x="679601" y="993618"/>
                  <a:pt x="698945" y="994833"/>
                  <a:pt x="715878" y="990600"/>
                </a:cubicBezTo>
                <a:cubicBezTo>
                  <a:pt x="741278" y="973667"/>
                  <a:pt x="770492" y="961386"/>
                  <a:pt x="792078" y="939800"/>
                </a:cubicBezTo>
                <a:cubicBezTo>
                  <a:pt x="804778" y="927100"/>
                  <a:pt x="816001" y="912727"/>
                  <a:pt x="830178" y="901700"/>
                </a:cubicBezTo>
                <a:cubicBezTo>
                  <a:pt x="854275" y="882958"/>
                  <a:pt x="880978" y="867833"/>
                  <a:pt x="906378" y="850900"/>
                </a:cubicBezTo>
                <a:lnTo>
                  <a:pt x="944478" y="825500"/>
                </a:lnTo>
                <a:lnTo>
                  <a:pt x="982578" y="800100"/>
                </a:lnTo>
                <a:cubicBezTo>
                  <a:pt x="991045" y="787400"/>
                  <a:pt x="997185" y="772793"/>
                  <a:pt x="1007978" y="762000"/>
                </a:cubicBezTo>
                <a:cubicBezTo>
                  <a:pt x="1107878" y="662100"/>
                  <a:pt x="980150" y="823334"/>
                  <a:pt x="1084178" y="698500"/>
                </a:cubicBezTo>
                <a:cubicBezTo>
                  <a:pt x="1093949" y="686774"/>
                  <a:pt x="1097659" y="669935"/>
                  <a:pt x="1109578" y="660400"/>
                </a:cubicBezTo>
                <a:cubicBezTo>
                  <a:pt x="1120031" y="652037"/>
                  <a:pt x="1135704" y="653687"/>
                  <a:pt x="1147678" y="647700"/>
                </a:cubicBezTo>
                <a:cubicBezTo>
                  <a:pt x="1161330" y="640874"/>
                  <a:pt x="1174052" y="632071"/>
                  <a:pt x="1185778" y="622300"/>
                </a:cubicBezTo>
                <a:cubicBezTo>
                  <a:pt x="1199576" y="610802"/>
                  <a:pt x="1212851" y="598377"/>
                  <a:pt x="1223878" y="584200"/>
                </a:cubicBezTo>
                <a:cubicBezTo>
                  <a:pt x="1265892" y="530182"/>
                  <a:pt x="1264123" y="507743"/>
                  <a:pt x="1312778" y="469900"/>
                </a:cubicBezTo>
                <a:cubicBezTo>
                  <a:pt x="1336875" y="451158"/>
                  <a:pt x="1363578" y="436033"/>
                  <a:pt x="1388978" y="419100"/>
                </a:cubicBezTo>
                <a:lnTo>
                  <a:pt x="1465178" y="368300"/>
                </a:lnTo>
                <a:lnTo>
                  <a:pt x="1503278" y="342900"/>
                </a:lnTo>
                <a:lnTo>
                  <a:pt x="1541378" y="317500"/>
                </a:lnTo>
                <a:cubicBezTo>
                  <a:pt x="1598184" y="232291"/>
                  <a:pt x="1531266" y="315775"/>
                  <a:pt x="1604878" y="266700"/>
                </a:cubicBezTo>
                <a:cubicBezTo>
                  <a:pt x="1619822" y="256737"/>
                  <a:pt x="1628034" y="238563"/>
                  <a:pt x="1642978" y="228600"/>
                </a:cubicBezTo>
                <a:cubicBezTo>
                  <a:pt x="1654117" y="221174"/>
                  <a:pt x="1669376" y="222401"/>
                  <a:pt x="1681078" y="215900"/>
                </a:cubicBezTo>
                <a:cubicBezTo>
                  <a:pt x="1707763" y="201075"/>
                  <a:pt x="1728318" y="174753"/>
                  <a:pt x="1757278" y="165100"/>
                </a:cubicBezTo>
                <a:cubicBezTo>
                  <a:pt x="1782678" y="156633"/>
                  <a:pt x="1811201" y="154552"/>
                  <a:pt x="1833478" y="139700"/>
                </a:cubicBezTo>
                <a:cubicBezTo>
                  <a:pt x="1846178" y="131233"/>
                  <a:pt x="1857630" y="120499"/>
                  <a:pt x="1871578" y="114300"/>
                </a:cubicBezTo>
                <a:lnTo>
                  <a:pt x="1985878" y="76200"/>
                </a:lnTo>
                <a:cubicBezTo>
                  <a:pt x="1998578" y="71967"/>
                  <a:pt x="2010694" y="65160"/>
                  <a:pt x="2023978" y="63500"/>
                </a:cubicBezTo>
                <a:lnTo>
                  <a:pt x="2125578" y="50800"/>
                </a:lnTo>
                <a:cubicBezTo>
                  <a:pt x="2158222" y="39919"/>
                  <a:pt x="2179395" y="31779"/>
                  <a:pt x="2214478" y="25400"/>
                </a:cubicBezTo>
                <a:cubicBezTo>
                  <a:pt x="2271431" y="15045"/>
                  <a:pt x="2363138" y="6060"/>
                  <a:pt x="2417678" y="0"/>
                </a:cubicBezTo>
                <a:cubicBezTo>
                  <a:pt x="2574311" y="4233"/>
                  <a:pt x="2731267" y="1795"/>
                  <a:pt x="2887578" y="12700"/>
                </a:cubicBezTo>
                <a:cubicBezTo>
                  <a:pt x="2914287" y="14563"/>
                  <a:pt x="2939831" y="26126"/>
                  <a:pt x="2963778" y="38100"/>
                </a:cubicBezTo>
                <a:cubicBezTo>
                  <a:pt x="3028230" y="70326"/>
                  <a:pt x="2998826" y="52998"/>
                  <a:pt x="3052678" y="88900"/>
                </a:cubicBezTo>
                <a:cubicBezTo>
                  <a:pt x="3069611" y="114300"/>
                  <a:pt x="3093825" y="136140"/>
                  <a:pt x="3103478" y="165100"/>
                </a:cubicBezTo>
                <a:lnTo>
                  <a:pt x="3154278" y="317500"/>
                </a:lnTo>
                <a:cubicBezTo>
                  <a:pt x="3158511" y="330200"/>
                  <a:pt x="3157512" y="346134"/>
                  <a:pt x="3166978" y="355600"/>
                </a:cubicBezTo>
                <a:lnTo>
                  <a:pt x="3205078" y="393700"/>
                </a:lnTo>
                <a:cubicBezTo>
                  <a:pt x="3231868" y="500860"/>
                  <a:pt x="3194368" y="387887"/>
                  <a:pt x="3293978" y="520700"/>
                </a:cubicBezTo>
                <a:cubicBezTo>
                  <a:pt x="3405394" y="669255"/>
                  <a:pt x="3264044" y="485777"/>
                  <a:pt x="3370178" y="609600"/>
                </a:cubicBezTo>
                <a:cubicBezTo>
                  <a:pt x="3433189" y="683113"/>
                  <a:pt x="3379307" y="641086"/>
                  <a:pt x="3446378" y="685800"/>
                </a:cubicBezTo>
                <a:lnTo>
                  <a:pt x="3547978" y="838200"/>
                </a:lnTo>
                <a:cubicBezTo>
                  <a:pt x="3556445" y="850900"/>
                  <a:pt x="3568551" y="861820"/>
                  <a:pt x="3573378" y="876300"/>
                </a:cubicBezTo>
                <a:cubicBezTo>
                  <a:pt x="3577611" y="889000"/>
                  <a:pt x="3580091" y="902426"/>
                  <a:pt x="3586078" y="914400"/>
                </a:cubicBezTo>
                <a:cubicBezTo>
                  <a:pt x="3635317" y="1012877"/>
                  <a:pt x="3592256" y="894835"/>
                  <a:pt x="3624178" y="990600"/>
                </a:cubicBezTo>
                <a:cubicBezTo>
                  <a:pt x="3628411" y="1032933"/>
                  <a:pt x="3636878" y="1075056"/>
                  <a:pt x="3636878" y="1117600"/>
                </a:cubicBezTo>
                <a:cubicBezTo>
                  <a:pt x="3636878" y="1151730"/>
                  <a:pt x="3633158" y="1186272"/>
                  <a:pt x="3624178" y="1219200"/>
                </a:cubicBezTo>
                <a:cubicBezTo>
                  <a:pt x="3620162" y="1233926"/>
                  <a:pt x="3610265" y="1247249"/>
                  <a:pt x="3598778" y="1257300"/>
                </a:cubicBezTo>
                <a:cubicBezTo>
                  <a:pt x="3576076" y="1277164"/>
                  <a:pt x="3523193" y="1315269"/>
                  <a:pt x="3484478" y="1320800"/>
                </a:cubicBezTo>
                <a:cubicBezTo>
                  <a:pt x="3438189" y="1327413"/>
                  <a:pt x="3391345" y="1329267"/>
                  <a:pt x="3344778" y="1333500"/>
                </a:cubicBezTo>
                <a:lnTo>
                  <a:pt x="3103478" y="1320800"/>
                </a:lnTo>
                <a:cubicBezTo>
                  <a:pt x="3065241" y="1318069"/>
                  <a:pt x="3027127" y="1313521"/>
                  <a:pt x="2989178" y="1308100"/>
                </a:cubicBezTo>
                <a:cubicBezTo>
                  <a:pt x="2967809" y="1305047"/>
                  <a:pt x="2947157" y="1297548"/>
                  <a:pt x="2925678" y="1295400"/>
                </a:cubicBezTo>
                <a:cubicBezTo>
                  <a:pt x="2862353" y="1289067"/>
                  <a:pt x="2798678" y="1286933"/>
                  <a:pt x="2735178" y="1282700"/>
                </a:cubicBezTo>
                <a:cubicBezTo>
                  <a:pt x="2653216" y="1288164"/>
                  <a:pt x="2542579" y="1290740"/>
                  <a:pt x="2455778" y="1308100"/>
                </a:cubicBezTo>
                <a:cubicBezTo>
                  <a:pt x="2421547" y="1314946"/>
                  <a:pt x="2388045" y="1325033"/>
                  <a:pt x="2354178" y="1333500"/>
                </a:cubicBezTo>
                <a:lnTo>
                  <a:pt x="2303378" y="1346200"/>
                </a:lnTo>
                <a:cubicBezTo>
                  <a:pt x="2286445" y="1350433"/>
                  <a:pt x="2269137" y="1353380"/>
                  <a:pt x="2252578" y="1358900"/>
                </a:cubicBezTo>
                <a:cubicBezTo>
                  <a:pt x="2161227" y="1389350"/>
                  <a:pt x="2275306" y="1352406"/>
                  <a:pt x="2163678" y="1384300"/>
                </a:cubicBezTo>
                <a:cubicBezTo>
                  <a:pt x="2150806" y="1387978"/>
                  <a:pt x="2138646" y="1394096"/>
                  <a:pt x="2125578" y="1397000"/>
                </a:cubicBezTo>
                <a:cubicBezTo>
                  <a:pt x="2037306" y="1416616"/>
                  <a:pt x="2070872" y="1400712"/>
                  <a:pt x="1998578" y="1422400"/>
                </a:cubicBezTo>
                <a:cubicBezTo>
                  <a:pt x="1972933" y="1430093"/>
                  <a:pt x="1947778" y="1439333"/>
                  <a:pt x="1922378" y="1447800"/>
                </a:cubicBezTo>
                <a:cubicBezTo>
                  <a:pt x="1909678" y="1452033"/>
                  <a:pt x="1896252" y="1454513"/>
                  <a:pt x="1884278" y="1460500"/>
                </a:cubicBezTo>
                <a:cubicBezTo>
                  <a:pt x="1867345" y="1468967"/>
                  <a:pt x="1851439" y="1479913"/>
                  <a:pt x="1833478" y="1485900"/>
                </a:cubicBezTo>
                <a:cubicBezTo>
                  <a:pt x="1790004" y="1500391"/>
                  <a:pt x="1769896" y="1492291"/>
                  <a:pt x="1731878" y="1511300"/>
                </a:cubicBezTo>
                <a:cubicBezTo>
                  <a:pt x="1718226" y="1518126"/>
                  <a:pt x="1708070" y="1531341"/>
                  <a:pt x="1693778" y="1536700"/>
                </a:cubicBezTo>
                <a:cubicBezTo>
                  <a:pt x="1673567" y="1544279"/>
                  <a:pt x="1651033" y="1543470"/>
                  <a:pt x="1630278" y="1549400"/>
                </a:cubicBezTo>
                <a:lnTo>
                  <a:pt x="1477878" y="1600200"/>
                </a:lnTo>
                <a:lnTo>
                  <a:pt x="1439778" y="1612900"/>
                </a:lnTo>
                <a:cubicBezTo>
                  <a:pt x="1427078" y="1617133"/>
                  <a:pt x="1414665" y="1622353"/>
                  <a:pt x="1401678" y="1625600"/>
                </a:cubicBezTo>
                <a:cubicBezTo>
                  <a:pt x="1361226" y="1635713"/>
                  <a:pt x="1329298" y="1644551"/>
                  <a:pt x="1287378" y="1651000"/>
                </a:cubicBezTo>
                <a:cubicBezTo>
                  <a:pt x="1253645" y="1656190"/>
                  <a:pt x="1219511" y="1658510"/>
                  <a:pt x="1185778" y="1663700"/>
                </a:cubicBezTo>
                <a:cubicBezTo>
                  <a:pt x="1164443" y="1666982"/>
                  <a:pt x="1143219" y="1671165"/>
                  <a:pt x="1122278" y="1676400"/>
                </a:cubicBezTo>
                <a:cubicBezTo>
                  <a:pt x="1109291" y="1679647"/>
                  <a:pt x="1097305" y="1686475"/>
                  <a:pt x="1084178" y="1689100"/>
                </a:cubicBezTo>
                <a:cubicBezTo>
                  <a:pt x="1054825" y="1694971"/>
                  <a:pt x="1024729" y="1696445"/>
                  <a:pt x="995278" y="1701800"/>
                </a:cubicBezTo>
                <a:cubicBezTo>
                  <a:pt x="978105" y="1704922"/>
                  <a:pt x="961757" y="1712032"/>
                  <a:pt x="944478" y="1714500"/>
                </a:cubicBezTo>
                <a:cubicBezTo>
                  <a:pt x="902361" y="1720517"/>
                  <a:pt x="859649" y="1721577"/>
                  <a:pt x="817478" y="1727200"/>
                </a:cubicBezTo>
                <a:cubicBezTo>
                  <a:pt x="796082" y="1730053"/>
                  <a:pt x="775374" y="1737047"/>
                  <a:pt x="753978" y="1739900"/>
                </a:cubicBezTo>
                <a:cubicBezTo>
                  <a:pt x="711807" y="1745523"/>
                  <a:pt x="669311" y="1748367"/>
                  <a:pt x="626978" y="1752600"/>
                </a:cubicBezTo>
                <a:cubicBezTo>
                  <a:pt x="529611" y="1748367"/>
                  <a:pt x="432337" y="1739900"/>
                  <a:pt x="334878" y="1739900"/>
                </a:cubicBezTo>
                <a:cubicBezTo>
                  <a:pt x="258560" y="1739900"/>
                  <a:pt x="123211" y="1769533"/>
                  <a:pt x="68178" y="1765300"/>
                </a:cubicBezTo>
                <a:close/>
              </a:path>
            </a:pathLst>
          </a:custGeom>
          <a:solidFill>
            <a:srgbClr val="FFF2CC">
              <a:alpha val="34902"/>
            </a:srgbClr>
          </a:solidFill>
          <a:ln w="38100">
            <a:solidFill>
              <a:srgbClr val="E31A1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3" name="large background pink subcl">
            <a:extLst>
              <a:ext uri="{FF2B5EF4-FFF2-40B4-BE49-F238E27FC236}">
                <a16:creationId xmlns:a16="http://schemas.microsoft.com/office/drawing/2014/main" xmlns="" id="{CBF50280-2227-412C-9037-718FF7AA2F0D}"/>
              </a:ext>
            </a:extLst>
          </p:cNvPr>
          <p:cNvSpPr/>
          <p:nvPr/>
        </p:nvSpPr>
        <p:spPr>
          <a:xfrm>
            <a:off x="3487822" y="798892"/>
            <a:ext cx="3636878" cy="1765713"/>
          </a:xfrm>
          <a:custGeom>
            <a:avLst/>
            <a:gdLst>
              <a:gd name="connsiteX0" fmla="*/ 68178 w 3636878"/>
              <a:gd name="connsiteY0" fmla="*/ 1765300 h 1765713"/>
              <a:gd name="connsiteX1" fmla="*/ 4678 w 3636878"/>
              <a:gd name="connsiteY1" fmla="*/ 1714500 h 1765713"/>
              <a:gd name="connsiteX2" fmla="*/ 42778 w 3636878"/>
              <a:gd name="connsiteY2" fmla="*/ 1562100 h 1765713"/>
              <a:gd name="connsiteX3" fmla="*/ 80878 w 3636878"/>
              <a:gd name="connsiteY3" fmla="*/ 1536700 h 1765713"/>
              <a:gd name="connsiteX4" fmla="*/ 207878 w 3636878"/>
              <a:gd name="connsiteY4" fmla="*/ 1524000 h 1765713"/>
              <a:gd name="connsiteX5" fmla="*/ 245978 w 3636878"/>
              <a:gd name="connsiteY5" fmla="*/ 1511300 h 1765713"/>
              <a:gd name="connsiteX6" fmla="*/ 334878 w 3636878"/>
              <a:gd name="connsiteY6" fmla="*/ 1409700 h 1765713"/>
              <a:gd name="connsiteX7" fmla="*/ 360278 w 3636878"/>
              <a:gd name="connsiteY7" fmla="*/ 1333500 h 1765713"/>
              <a:gd name="connsiteX8" fmla="*/ 423778 w 3636878"/>
              <a:gd name="connsiteY8" fmla="*/ 1219200 h 1765713"/>
              <a:gd name="connsiteX9" fmla="*/ 499978 w 3636878"/>
              <a:gd name="connsiteY9" fmla="*/ 1168400 h 1765713"/>
              <a:gd name="connsiteX10" fmla="*/ 538078 w 3636878"/>
              <a:gd name="connsiteY10" fmla="*/ 1143000 h 1765713"/>
              <a:gd name="connsiteX11" fmla="*/ 563478 w 3636878"/>
              <a:gd name="connsiteY11" fmla="*/ 1104900 h 1765713"/>
              <a:gd name="connsiteX12" fmla="*/ 639678 w 3636878"/>
              <a:gd name="connsiteY12" fmla="*/ 1041400 h 1765713"/>
              <a:gd name="connsiteX13" fmla="*/ 665078 w 3636878"/>
              <a:gd name="connsiteY13" fmla="*/ 1003300 h 1765713"/>
              <a:gd name="connsiteX14" fmla="*/ 715878 w 3636878"/>
              <a:gd name="connsiteY14" fmla="*/ 990600 h 1765713"/>
              <a:gd name="connsiteX15" fmla="*/ 792078 w 3636878"/>
              <a:gd name="connsiteY15" fmla="*/ 939800 h 1765713"/>
              <a:gd name="connsiteX16" fmla="*/ 830178 w 3636878"/>
              <a:gd name="connsiteY16" fmla="*/ 901700 h 1765713"/>
              <a:gd name="connsiteX17" fmla="*/ 906378 w 3636878"/>
              <a:gd name="connsiteY17" fmla="*/ 850900 h 1765713"/>
              <a:gd name="connsiteX18" fmla="*/ 944478 w 3636878"/>
              <a:gd name="connsiteY18" fmla="*/ 825500 h 1765713"/>
              <a:gd name="connsiteX19" fmla="*/ 982578 w 3636878"/>
              <a:gd name="connsiteY19" fmla="*/ 800100 h 1765713"/>
              <a:gd name="connsiteX20" fmla="*/ 1007978 w 3636878"/>
              <a:gd name="connsiteY20" fmla="*/ 762000 h 1765713"/>
              <a:gd name="connsiteX21" fmla="*/ 1084178 w 3636878"/>
              <a:gd name="connsiteY21" fmla="*/ 698500 h 1765713"/>
              <a:gd name="connsiteX22" fmla="*/ 1109578 w 3636878"/>
              <a:gd name="connsiteY22" fmla="*/ 660400 h 1765713"/>
              <a:gd name="connsiteX23" fmla="*/ 1147678 w 3636878"/>
              <a:gd name="connsiteY23" fmla="*/ 647700 h 1765713"/>
              <a:gd name="connsiteX24" fmla="*/ 1185778 w 3636878"/>
              <a:gd name="connsiteY24" fmla="*/ 622300 h 1765713"/>
              <a:gd name="connsiteX25" fmla="*/ 1223878 w 3636878"/>
              <a:gd name="connsiteY25" fmla="*/ 584200 h 1765713"/>
              <a:gd name="connsiteX26" fmla="*/ 1312778 w 3636878"/>
              <a:gd name="connsiteY26" fmla="*/ 469900 h 1765713"/>
              <a:gd name="connsiteX27" fmla="*/ 1388978 w 3636878"/>
              <a:gd name="connsiteY27" fmla="*/ 419100 h 1765713"/>
              <a:gd name="connsiteX28" fmla="*/ 1465178 w 3636878"/>
              <a:gd name="connsiteY28" fmla="*/ 368300 h 1765713"/>
              <a:gd name="connsiteX29" fmla="*/ 1503278 w 3636878"/>
              <a:gd name="connsiteY29" fmla="*/ 342900 h 1765713"/>
              <a:gd name="connsiteX30" fmla="*/ 1541378 w 3636878"/>
              <a:gd name="connsiteY30" fmla="*/ 317500 h 1765713"/>
              <a:gd name="connsiteX31" fmla="*/ 1604878 w 3636878"/>
              <a:gd name="connsiteY31" fmla="*/ 266700 h 1765713"/>
              <a:gd name="connsiteX32" fmla="*/ 1642978 w 3636878"/>
              <a:gd name="connsiteY32" fmla="*/ 228600 h 1765713"/>
              <a:gd name="connsiteX33" fmla="*/ 1681078 w 3636878"/>
              <a:gd name="connsiteY33" fmla="*/ 215900 h 1765713"/>
              <a:gd name="connsiteX34" fmla="*/ 1757278 w 3636878"/>
              <a:gd name="connsiteY34" fmla="*/ 165100 h 1765713"/>
              <a:gd name="connsiteX35" fmla="*/ 1833478 w 3636878"/>
              <a:gd name="connsiteY35" fmla="*/ 139700 h 1765713"/>
              <a:gd name="connsiteX36" fmla="*/ 1871578 w 3636878"/>
              <a:gd name="connsiteY36" fmla="*/ 114300 h 1765713"/>
              <a:gd name="connsiteX37" fmla="*/ 1985878 w 3636878"/>
              <a:gd name="connsiteY37" fmla="*/ 76200 h 1765713"/>
              <a:gd name="connsiteX38" fmla="*/ 2023978 w 3636878"/>
              <a:gd name="connsiteY38" fmla="*/ 63500 h 1765713"/>
              <a:gd name="connsiteX39" fmla="*/ 2125578 w 3636878"/>
              <a:gd name="connsiteY39" fmla="*/ 50800 h 1765713"/>
              <a:gd name="connsiteX40" fmla="*/ 2214478 w 3636878"/>
              <a:gd name="connsiteY40" fmla="*/ 25400 h 1765713"/>
              <a:gd name="connsiteX41" fmla="*/ 2417678 w 3636878"/>
              <a:gd name="connsiteY41" fmla="*/ 0 h 1765713"/>
              <a:gd name="connsiteX42" fmla="*/ 2887578 w 3636878"/>
              <a:gd name="connsiteY42" fmla="*/ 12700 h 1765713"/>
              <a:gd name="connsiteX43" fmla="*/ 2963778 w 3636878"/>
              <a:gd name="connsiteY43" fmla="*/ 38100 h 1765713"/>
              <a:gd name="connsiteX44" fmla="*/ 3052678 w 3636878"/>
              <a:gd name="connsiteY44" fmla="*/ 88900 h 1765713"/>
              <a:gd name="connsiteX45" fmla="*/ 3103478 w 3636878"/>
              <a:gd name="connsiteY45" fmla="*/ 165100 h 1765713"/>
              <a:gd name="connsiteX46" fmla="*/ 3154278 w 3636878"/>
              <a:gd name="connsiteY46" fmla="*/ 317500 h 1765713"/>
              <a:gd name="connsiteX47" fmla="*/ 3166978 w 3636878"/>
              <a:gd name="connsiteY47" fmla="*/ 355600 h 1765713"/>
              <a:gd name="connsiteX48" fmla="*/ 3205078 w 3636878"/>
              <a:gd name="connsiteY48" fmla="*/ 393700 h 1765713"/>
              <a:gd name="connsiteX49" fmla="*/ 3293978 w 3636878"/>
              <a:gd name="connsiteY49" fmla="*/ 520700 h 1765713"/>
              <a:gd name="connsiteX50" fmla="*/ 3370178 w 3636878"/>
              <a:gd name="connsiteY50" fmla="*/ 609600 h 1765713"/>
              <a:gd name="connsiteX51" fmla="*/ 3446378 w 3636878"/>
              <a:gd name="connsiteY51" fmla="*/ 685800 h 1765713"/>
              <a:gd name="connsiteX52" fmla="*/ 3547978 w 3636878"/>
              <a:gd name="connsiteY52" fmla="*/ 838200 h 1765713"/>
              <a:gd name="connsiteX53" fmla="*/ 3573378 w 3636878"/>
              <a:gd name="connsiteY53" fmla="*/ 876300 h 1765713"/>
              <a:gd name="connsiteX54" fmla="*/ 3586078 w 3636878"/>
              <a:gd name="connsiteY54" fmla="*/ 914400 h 1765713"/>
              <a:gd name="connsiteX55" fmla="*/ 3624178 w 3636878"/>
              <a:gd name="connsiteY55" fmla="*/ 990600 h 1765713"/>
              <a:gd name="connsiteX56" fmla="*/ 3636878 w 3636878"/>
              <a:gd name="connsiteY56" fmla="*/ 1117600 h 1765713"/>
              <a:gd name="connsiteX57" fmla="*/ 3624178 w 3636878"/>
              <a:gd name="connsiteY57" fmla="*/ 1219200 h 1765713"/>
              <a:gd name="connsiteX58" fmla="*/ 3598778 w 3636878"/>
              <a:gd name="connsiteY58" fmla="*/ 1257300 h 1765713"/>
              <a:gd name="connsiteX59" fmla="*/ 3484478 w 3636878"/>
              <a:gd name="connsiteY59" fmla="*/ 1320800 h 1765713"/>
              <a:gd name="connsiteX60" fmla="*/ 3344778 w 3636878"/>
              <a:gd name="connsiteY60" fmla="*/ 1333500 h 1765713"/>
              <a:gd name="connsiteX61" fmla="*/ 3103478 w 3636878"/>
              <a:gd name="connsiteY61" fmla="*/ 1320800 h 1765713"/>
              <a:gd name="connsiteX62" fmla="*/ 2989178 w 3636878"/>
              <a:gd name="connsiteY62" fmla="*/ 1308100 h 1765713"/>
              <a:gd name="connsiteX63" fmla="*/ 2925678 w 3636878"/>
              <a:gd name="connsiteY63" fmla="*/ 1295400 h 1765713"/>
              <a:gd name="connsiteX64" fmla="*/ 2735178 w 3636878"/>
              <a:gd name="connsiteY64" fmla="*/ 1282700 h 1765713"/>
              <a:gd name="connsiteX65" fmla="*/ 2455778 w 3636878"/>
              <a:gd name="connsiteY65" fmla="*/ 1308100 h 1765713"/>
              <a:gd name="connsiteX66" fmla="*/ 2354178 w 3636878"/>
              <a:gd name="connsiteY66" fmla="*/ 1333500 h 1765713"/>
              <a:gd name="connsiteX67" fmla="*/ 2303378 w 3636878"/>
              <a:gd name="connsiteY67" fmla="*/ 1346200 h 1765713"/>
              <a:gd name="connsiteX68" fmla="*/ 2252578 w 3636878"/>
              <a:gd name="connsiteY68" fmla="*/ 1358900 h 1765713"/>
              <a:gd name="connsiteX69" fmla="*/ 2163678 w 3636878"/>
              <a:gd name="connsiteY69" fmla="*/ 1384300 h 1765713"/>
              <a:gd name="connsiteX70" fmla="*/ 2125578 w 3636878"/>
              <a:gd name="connsiteY70" fmla="*/ 1397000 h 1765713"/>
              <a:gd name="connsiteX71" fmla="*/ 1998578 w 3636878"/>
              <a:gd name="connsiteY71" fmla="*/ 1422400 h 1765713"/>
              <a:gd name="connsiteX72" fmla="*/ 1922378 w 3636878"/>
              <a:gd name="connsiteY72" fmla="*/ 1447800 h 1765713"/>
              <a:gd name="connsiteX73" fmla="*/ 1884278 w 3636878"/>
              <a:gd name="connsiteY73" fmla="*/ 1460500 h 1765713"/>
              <a:gd name="connsiteX74" fmla="*/ 1833478 w 3636878"/>
              <a:gd name="connsiteY74" fmla="*/ 1485900 h 1765713"/>
              <a:gd name="connsiteX75" fmla="*/ 1731878 w 3636878"/>
              <a:gd name="connsiteY75" fmla="*/ 1511300 h 1765713"/>
              <a:gd name="connsiteX76" fmla="*/ 1693778 w 3636878"/>
              <a:gd name="connsiteY76" fmla="*/ 1536700 h 1765713"/>
              <a:gd name="connsiteX77" fmla="*/ 1630278 w 3636878"/>
              <a:gd name="connsiteY77" fmla="*/ 1549400 h 1765713"/>
              <a:gd name="connsiteX78" fmla="*/ 1477878 w 3636878"/>
              <a:gd name="connsiteY78" fmla="*/ 1600200 h 1765713"/>
              <a:gd name="connsiteX79" fmla="*/ 1439778 w 3636878"/>
              <a:gd name="connsiteY79" fmla="*/ 1612900 h 1765713"/>
              <a:gd name="connsiteX80" fmla="*/ 1401678 w 3636878"/>
              <a:gd name="connsiteY80" fmla="*/ 1625600 h 1765713"/>
              <a:gd name="connsiteX81" fmla="*/ 1287378 w 3636878"/>
              <a:gd name="connsiteY81" fmla="*/ 1651000 h 1765713"/>
              <a:gd name="connsiteX82" fmla="*/ 1185778 w 3636878"/>
              <a:gd name="connsiteY82" fmla="*/ 1663700 h 1765713"/>
              <a:gd name="connsiteX83" fmla="*/ 1122278 w 3636878"/>
              <a:gd name="connsiteY83" fmla="*/ 1676400 h 1765713"/>
              <a:gd name="connsiteX84" fmla="*/ 1084178 w 3636878"/>
              <a:gd name="connsiteY84" fmla="*/ 1689100 h 1765713"/>
              <a:gd name="connsiteX85" fmla="*/ 995278 w 3636878"/>
              <a:gd name="connsiteY85" fmla="*/ 1701800 h 1765713"/>
              <a:gd name="connsiteX86" fmla="*/ 944478 w 3636878"/>
              <a:gd name="connsiteY86" fmla="*/ 1714500 h 1765713"/>
              <a:gd name="connsiteX87" fmla="*/ 817478 w 3636878"/>
              <a:gd name="connsiteY87" fmla="*/ 1727200 h 1765713"/>
              <a:gd name="connsiteX88" fmla="*/ 753978 w 3636878"/>
              <a:gd name="connsiteY88" fmla="*/ 1739900 h 1765713"/>
              <a:gd name="connsiteX89" fmla="*/ 626978 w 3636878"/>
              <a:gd name="connsiteY89" fmla="*/ 1752600 h 1765713"/>
              <a:gd name="connsiteX90" fmla="*/ 334878 w 3636878"/>
              <a:gd name="connsiteY90" fmla="*/ 1739900 h 1765713"/>
              <a:gd name="connsiteX91" fmla="*/ 68178 w 3636878"/>
              <a:gd name="connsiteY91" fmla="*/ 1765300 h 176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3636878" h="1765713">
                <a:moveTo>
                  <a:pt x="68178" y="1765300"/>
                </a:moveTo>
                <a:cubicBezTo>
                  <a:pt x="13145" y="1761067"/>
                  <a:pt x="12650" y="1740408"/>
                  <a:pt x="4678" y="1714500"/>
                </a:cubicBezTo>
                <a:cubicBezTo>
                  <a:pt x="-8613" y="1671305"/>
                  <a:pt x="7134" y="1597744"/>
                  <a:pt x="42778" y="1562100"/>
                </a:cubicBezTo>
                <a:cubicBezTo>
                  <a:pt x="53571" y="1551307"/>
                  <a:pt x="66005" y="1540132"/>
                  <a:pt x="80878" y="1536700"/>
                </a:cubicBezTo>
                <a:cubicBezTo>
                  <a:pt x="122333" y="1527133"/>
                  <a:pt x="165545" y="1528233"/>
                  <a:pt x="207878" y="1524000"/>
                </a:cubicBezTo>
                <a:cubicBezTo>
                  <a:pt x="220578" y="1519767"/>
                  <a:pt x="236512" y="1520766"/>
                  <a:pt x="245978" y="1511300"/>
                </a:cubicBezTo>
                <a:cubicBezTo>
                  <a:pt x="394145" y="1363133"/>
                  <a:pt x="226928" y="1481667"/>
                  <a:pt x="334878" y="1409700"/>
                </a:cubicBezTo>
                <a:lnTo>
                  <a:pt x="360278" y="1333500"/>
                </a:lnTo>
                <a:cubicBezTo>
                  <a:pt x="373512" y="1293797"/>
                  <a:pt x="386347" y="1244154"/>
                  <a:pt x="423778" y="1219200"/>
                </a:cubicBezTo>
                <a:lnTo>
                  <a:pt x="499978" y="1168400"/>
                </a:lnTo>
                <a:lnTo>
                  <a:pt x="538078" y="1143000"/>
                </a:lnTo>
                <a:cubicBezTo>
                  <a:pt x="546545" y="1130300"/>
                  <a:pt x="552685" y="1115693"/>
                  <a:pt x="563478" y="1104900"/>
                </a:cubicBezTo>
                <a:cubicBezTo>
                  <a:pt x="663378" y="1005000"/>
                  <a:pt x="535650" y="1166234"/>
                  <a:pt x="639678" y="1041400"/>
                </a:cubicBezTo>
                <a:cubicBezTo>
                  <a:pt x="649449" y="1029674"/>
                  <a:pt x="652378" y="1011767"/>
                  <a:pt x="665078" y="1003300"/>
                </a:cubicBezTo>
                <a:cubicBezTo>
                  <a:pt x="679601" y="993618"/>
                  <a:pt x="698945" y="994833"/>
                  <a:pt x="715878" y="990600"/>
                </a:cubicBezTo>
                <a:cubicBezTo>
                  <a:pt x="741278" y="973667"/>
                  <a:pt x="770492" y="961386"/>
                  <a:pt x="792078" y="939800"/>
                </a:cubicBezTo>
                <a:cubicBezTo>
                  <a:pt x="804778" y="927100"/>
                  <a:pt x="816001" y="912727"/>
                  <a:pt x="830178" y="901700"/>
                </a:cubicBezTo>
                <a:cubicBezTo>
                  <a:pt x="854275" y="882958"/>
                  <a:pt x="880978" y="867833"/>
                  <a:pt x="906378" y="850900"/>
                </a:cubicBezTo>
                <a:lnTo>
                  <a:pt x="944478" y="825500"/>
                </a:lnTo>
                <a:lnTo>
                  <a:pt x="982578" y="800100"/>
                </a:lnTo>
                <a:cubicBezTo>
                  <a:pt x="991045" y="787400"/>
                  <a:pt x="997185" y="772793"/>
                  <a:pt x="1007978" y="762000"/>
                </a:cubicBezTo>
                <a:cubicBezTo>
                  <a:pt x="1107878" y="662100"/>
                  <a:pt x="980150" y="823334"/>
                  <a:pt x="1084178" y="698500"/>
                </a:cubicBezTo>
                <a:cubicBezTo>
                  <a:pt x="1093949" y="686774"/>
                  <a:pt x="1097659" y="669935"/>
                  <a:pt x="1109578" y="660400"/>
                </a:cubicBezTo>
                <a:cubicBezTo>
                  <a:pt x="1120031" y="652037"/>
                  <a:pt x="1135704" y="653687"/>
                  <a:pt x="1147678" y="647700"/>
                </a:cubicBezTo>
                <a:cubicBezTo>
                  <a:pt x="1161330" y="640874"/>
                  <a:pt x="1174052" y="632071"/>
                  <a:pt x="1185778" y="622300"/>
                </a:cubicBezTo>
                <a:cubicBezTo>
                  <a:pt x="1199576" y="610802"/>
                  <a:pt x="1212851" y="598377"/>
                  <a:pt x="1223878" y="584200"/>
                </a:cubicBezTo>
                <a:cubicBezTo>
                  <a:pt x="1265892" y="530182"/>
                  <a:pt x="1264123" y="507743"/>
                  <a:pt x="1312778" y="469900"/>
                </a:cubicBezTo>
                <a:cubicBezTo>
                  <a:pt x="1336875" y="451158"/>
                  <a:pt x="1363578" y="436033"/>
                  <a:pt x="1388978" y="419100"/>
                </a:cubicBezTo>
                <a:lnTo>
                  <a:pt x="1465178" y="368300"/>
                </a:lnTo>
                <a:lnTo>
                  <a:pt x="1503278" y="342900"/>
                </a:lnTo>
                <a:lnTo>
                  <a:pt x="1541378" y="317500"/>
                </a:lnTo>
                <a:cubicBezTo>
                  <a:pt x="1598184" y="232291"/>
                  <a:pt x="1531266" y="315775"/>
                  <a:pt x="1604878" y="266700"/>
                </a:cubicBezTo>
                <a:cubicBezTo>
                  <a:pt x="1619822" y="256737"/>
                  <a:pt x="1628034" y="238563"/>
                  <a:pt x="1642978" y="228600"/>
                </a:cubicBezTo>
                <a:cubicBezTo>
                  <a:pt x="1654117" y="221174"/>
                  <a:pt x="1669376" y="222401"/>
                  <a:pt x="1681078" y="215900"/>
                </a:cubicBezTo>
                <a:cubicBezTo>
                  <a:pt x="1707763" y="201075"/>
                  <a:pt x="1728318" y="174753"/>
                  <a:pt x="1757278" y="165100"/>
                </a:cubicBezTo>
                <a:cubicBezTo>
                  <a:pt x="1782678" y="156633"/>
                  <a:pt x="1811201" y="154552"/>
                  <a:pt x="1833478" y="139700"/>
                </a:cubicBezTo>
                <a:cubicBezTo>
                  <a:pt x="1846178" y="131233"/>
                  <a:pt x="1857630" y="120499"/>
                  <a:pt x="1871578" y="114300"/>
                </a:cubicBezTo>
                <a:lnTo>
                  <a:pt x="1985878" y="76200"/>
                </a:lnTo>
                <a:cubicBezTo>
                  <a:pt x="1998578" y="71967"/>
                  <a:pt x="2010694" y="65160"/>
                  <a:pt x="2023978" y="63500"/>
                </a:cubicBezTo>
                <a:lnTo>
                  <a:pt x="2125578" y="50800"/>
                </a:lnTo>
                <a:cubicBezTo>
                  <a:pt x="2158222" y="39919"/>
                  <a:pt x="2179395" y="31779"/>
                  <a:pt x="2214478" y="25400"/>
                </a:cubicBezTo>
                <a:cubicBezTo>
                  <a:pt x="2271431" y="15045"/>
                  <a:pt x="2363138" y="6060"/>
                  <a:pt x="2417678" y="0"/>
                </a:cubicBezTo>
                <a:cubicBezTo>
                  <a:pt x="2574311" y="4233"/>
                  <a:pt x="2731267" y="1795"/>
                  <a:pt x="2887578" y="12700"/>
                </a:cubicBezTo>
                <a:cubicBezTo>
                  <a:pt x="2914287" y="14563"/>
                  <a:pt x="2939831" y="26126"/>
                  <a:pt x="2963778" y="38100"/>
                </a:cubicBezTo>
                <a:cubicBezTo>
                  <a:pt x="3028230" y="70326"/>
                  <a:pt x="2998826" y="52998"/>
                  <a:pt x="3052678" y="88900"/>
                </a:cubicBezTo>
                <a:cubicBezTo>
                  <a:pt x="3069611" y="114300"/>
                  <a:pt x="3093825" y="136140"/>
                  <a:pt x="3103478" y="165100"/>
                </a:cubicBezTo>
                <a:lnTo>
                  <a:pt x="3154278" y="317500"/>
                </a:lnTo>
                <a:cubicBezTo>
                  <a:pt x="3158511" y="330200"/>
                  <a:pt x="3157512" y="346134"/>
                  <a:pt x="3166978" y="355600"/>
                </a:cubicBezTo>
                <a:lnTo>
                  <a:pt x="3205078" y="393700"/>
                </a:lnTo>
                <a:cubicBezTo>
                  <a:pt x="3231868" y="500860"/>
                  <a:pt x="3194368" y="387887"/>
                  <a:pt x="3293978" y="520700"/>
                </a:cubicBezTo>
                <a:cubicBezTo>
                  <a:pt x="3405394" y="669255"/>
                  <a:pt x="3264044" y="485777"/>
                  <a:pt x="3370178" y="609600"/>
                </a:cubicBezTo>
                <a:cubicBezTo>
                  <a:pt x="3433189" y="683113"/>
                  <a:pt x="3379307" y="641086"/>
                  <a:pt x="3446378" y="685800"/>
                </a:cubicBezTo>
                <a:lnTo>
                  <a:pt x="3547978" y="838200"/>
                </a:lnTo>
                <a:cubicBezTo>
                  <a:pt x="3556445" y="850900"/>
                  <a:pt x="3568551" y="861820"/>
                  <a:pt x="3573378" y="876300"/>
                </a:cubicBezTo>
                <a:cubicBezTo>
                  <a:pt x="3577611" y="889000"/>
                  <a:pt x="3580091" y="902426"/>
                  <a:pt x="3586078" y="914400"/>
                </a:cubicBezTo>
                <a:cubicBezTo>
                  <a:pt x="3635317" y="1012877"/>
                  <a:pt x="3592256" y="894835"/>
                  <a:pt x="3624178" y="990600"/>
                </a:cubicBezTo>
                <a:cubicBezTo>
                  <a:pt x="3628411" y="1032933"/>
                  <a:pt x="3636878" y="1075056"/>
                  <a:pt x="3636878" y="1117600"/>
                </a:cubicBezTo>
                <a:cubicBezTo>
                  <a:pt x="3636878" y="1151730"/>
                  <a:pt x="3633158" y="1186272"/>
                  <a:pt x="3624178" y="1219200"/>
                </a:cubicBezTo>
                <a:cubicBezTo>
                  <a:pt x="3620162" y="1233926"/>
                  <a:pt x="3610265" y="1247249"/>
                  <a:pt x="3598778" y="1257300"/>
                </a:cubicBezTo>
                <a:cubicBezTo>
                  <a:pt x="3576076" y="1277164"/>
                  <a:pt x="3523193" y="1315269"/>
                  <a:pt x="3484478" y="1320800"/>
                </a:cubicBezTo>
                <a:cubicBezTo>
                  <a:pt x="3438189" y="1327413"/>
                  <a:pt x="3391345" y="1329267"/>
                  <a:pt x="3344778" y="1333500"/>
                </a:cubicBezTo>
                <a:lnTo>
                  <a:pt x="3103478" y="1320800"/>
                </a:lnTo>
                <a:cubicBezTo>
                  <a:pt x="3065241" y="1318069"/>
                  <a:pt x="3027127" y="1313521"/>
                  <a:pt x="2989178" y="1308100"/>
                </a:cubicBezTo>
                <a:cubicBezTo>
                  <a:pt x="2967809" y="1305047"/>
                  <a:pt x="2947157" y="1297548"/>
                  <a:pt x="2925678" y="1295400"/>
                </a:cubicBezTo>
                <a:cubicBezTo>
                  <a:pt x="2862353" y="1289067"/>
                  <a:pt x="2798678" y="1286933"/>
                  <a:pt x="2735178" y="1282700"/>
                </a:cubicBezTo>
                <a:cubicBezTo>
                  <a:pt x="2653216" y="1288164"/>
                  <a:pt x="2542579" y="1290740"/>
                  <a:pt x="2455778" y="1308100"/>
                </a:cubicBezTo>
                <a:cubicBezTo>
                  <a:pt x="2421547" y="1314946"/>
                  <a:pt x="2388045" y="1325033"/>
                  <a:pt x="2354178" y="1333500"/>
                </a:cubicBezTo>
                <a:lnTo>
                  <a:pt x="2303378" y="1346200"/>
                </a:lnTo>
                <a:cubicBezTo>
                  <a:pt x="2286445" y="1350433"/>
                  <a:pt x="2269137" y="1353380"/>
                  <a:pt x="2252578" y="1358900"/>
                </a:cubicBezTo>
                <a:cubicBezTo>
                  <a:pt x="2161227" y="1389350"/>
                  <a:pt x="2275306" y="1352406"/>
                  <a:pt x="2163678" y="1384300"/>
                </a:cubicBezTo>
                <a:cubicBezTo>
                  <a:pt x="2150806" y="1387978"/>
                  <a:pt x="2138646" y="1394096"/>
                  <a:pt x="2125578" y="1397000"/>
                </a:cubicBezTo>
                <a:cubicBezTo>
                  <a:pt x="2037306" y="1416616"/>
                  <a:pt x="2070872" y="1400712"/>
                  <a:pt x="1998578" y="1422400"/>
                </a:cubicBezTo>
                <a:cubicBezTo>
                  <a:pt x="1972933" y="1430093"/>
                  <a:pt x="1947778" y="1439333"/>
                  <a:pt x="1922378" y="1447800"/>
                </a:cubicBezTo>
                <a:cubicBezTo>
                  <a:pt x="1909678" y="1452033"/>
                  <a:pt x="1896252" y="1454513"/>
                  <a:pt x="1884278" y="1460500"/>
                </a:cubicBezTo>
                <a:cubicBezTo>
                  <a:pt x="1867345" y="1468967"/>
                  <a:pt x="1851439" y="1479913"/>
                  <a:pt x="1833478" y="1485900"/>
                </a:cubicBezTo>
                <a:cubicBezTo>
                  <a:pt x="1790004" y="1500391"/>
                  <a:pt x="1769896" y="1492291"/>
                  <a:pt x="1731878" y="1511300"/>
                </a:cubicBezTo>
                <a:cubicBezTo>
                  <a:pt x="1718226" y="1518126"/>
                  <a:pt x="1708070" y="1531341"/>
                  <a:pt x="1693778" y="1536700"/>
                </a:cubicBezTo>
                <a:cubicBezTo>
                  <a:pt x="1673567" y="1544279"/>
                  <a:pt x="1651033" y="1543470"/>
                  <a:pt x="1630278" y="1549400"/>
                </a:cubicBezTo>
                <a:lnTo>
                  <a:pt x="1477878" y="1600200"/>
                </a:lnTo>
                <a:lnTo>
                  <a:pt x="1439778" y="1612900"/>
                </a:lnTo>
                <a:cubicBezTo>
                  <a:pt x="1427078" y="1617133"/>
                  <a:pt x="1414665" y="1622353"/>
                  <a:pt x="1401678" y="1625600"/>
                </a:cubicBezTo>
                <a:cubicBezTo>
                  <a:pt x="1361226" y="1635713"/>
                  <a:pt x="1329298" y="1644551"/>
                  <a:pt x="1287378" y="1651000"/>
                </a:cubicBezTo>
                <a:cubicBezTo>
                  <a:pt x="1253645" y="1656190"/>
                  <a:pt x="1219511" y="1658510"/>
                  <a:pt x="1185778" y="1663700"/>
                </a:cubicBezTo>
                <a:cubicBezTo>
                  <a:pt x="1164443" y="1666982"/>
                  <a:pt x="1143219" y="1671165"/>
                  <a:pt x="1122278" y="1676400"/>
                </a:cubicBezTo>
                <a:cubicBezTo>
                  <a:pt x="1109291" y="1679647"/>
                  <a:pt x="1097305" y="1686475"/>
                  <a:pt x="1084178" y="1689100"/>
                </a:cubicBezTo>
                <a:cubicBezTo>
                  <a:pt x="1054825" y="1694971"/>
                  <a:pt x="1024729" y="1696445"/>
                  <a:pt x="995278" y="1701800"/>
                </a:cubicBezTo>
                <a:cubicBezTo>
                  <a:pt x="978105" y="1704922"/>
                  <a:pt x="961757" y="1712032"/>
                  <a:pt x="944478" y="1714500"/>
                </a:cubicBezTo>
                <a:cubicBezTo>
                  <a:pt x="902361" y="1720517"/>
                  <a:pt x="859649" y="1721577"/>
                  <a:pt x="817478" y="1727200"/>
                </a:cubicBezTo>
                <a:cubicBezTo>
                  <a:pt x="796082" y="1730053"/>
                  <a:pt x="775374" y="1737047"/>
                  <a:pt x="753978" y="1739900"/>
                </a:cubicBezTo>
                <a:cubicBezTo>
                  <a:pt x="711807" y="1745523"/>
                  <a:pt x="669311" y="1748367"/>
                  <a:pt x="626978" y="1752600"/>
                </a:cubicBezTo>
                <a:cubicBezTo>
                  <a:pt x="529611" y="1748367"/>
                  <a:pt x="432337" y="1739900"/>
                  <a:pt x="334878" y="1739900"/>
                </a:cubicBezTo>
                <a:cubicBezTo>
                  <a:pt x="258560" y="1739900"/>
                  <a:pt x="123211" y="1769533"/>
                  <a:pt x="68178" y="1765300"/>
                </a:cubicBezTo>
                <a:close/>
              </a:path>
            </a:pathLst>
          </a:custGeom>
          <a:solidFill>
            <a:schemeClr val="accent4">
              <a:lumMod val="60000"/>
              <a:lumOff val="40000"/>
              <a:alpha val="34902"/>
            </a:schemeClr>
          </a:solidFill>
          <a:ln w="28575">
            <a:solidFill>
              <a:srgbClr val="E31A1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5" name="left small pink subcl">
            <a:extLst>
              <a:ext uri="{FF2B5EF4-FFF2-40B4-BE49-F238E27FC236}">
                <a16:creationId xmlns:a16="http://schemas.microsoft.com/office/drawing/2014/main" xmlns="" id="{1D3B9391-D29E-4026-BACE-A63B370A9AE2}"/>
              </a:ext>
            </a:extLst>
          </p:cNvPr>
          <p:cNvSpPr/>
          <p:nvPr/>
        </p:nvSpPr>
        <p:spPr>
          <a:xfrm>
            <a:off x="3487823" y="1792986"/>
            <a:ext cx="1341049" cy="771619"/>
          </a:xfrm>
          <a:custGeom>
            <a:avLst/>
            <a:gdLst>
              <a:gd name="connsiteX0" fmla="*/ 694536 w 1341049"/>
              <a:gd name="connsiteY0" fmla="*/ 0 h 771619"/>
              <a:gd name="connsiteX1" fmla="*/ 703178 w 1341049"/>
              <a:gd name="connsiteY1" fmla="*/ 10414 h 771619"/>
              <a:gd name="connsiteX2" fmla="*/ 715878 w 1341049"/>
              <a:gd name="connsiteY2" fmla="*/ 48514 h 771619"/>
              <a:gd name="connsiteX3" fmla="*/ 741278 w 1341049"/>
              <a:gd name="connsiteY3" fmla="*/ 86614 h 771619"/>
              <a:gd name="connsiteX4" fmla="*/ 804778 w 1341049"/>
              <a:gd name="connsiteY4" fmla="*/ 239014 h 771619"/>
              <a:gd name="connsiteX5" fmla="*/ 855578 w 1341049"/>
              <a:gd name="connsiteY5" fmla="*/ 327914 h 771619"/>
              <a:gd name="connsiteX6" fmla="*/ 880978 w 1341049"/>
              <a:gd name="connsiteY6" fmla="*/ 366014 h 771619"/>
              <a:gd name="connsiteX7" fmla="*/ 919078 w 1341049"/>
              <a:gd name="connsiteY7" fmla="*/ 391414 h 771619"/>
              <a:gd name="connsiteX8" fmla="*/ 957178 w 1341049"/>
              <a:gd name="connsiteY8" fmla="*/ 429514 h 771619"/>
              <a:gd name="connsiteX9" fmla="*/ 1007978 w 1341049"/>
              <a:gd name="connsiteY9" fmla="*/ 454914 h 771619"/>
              <a:gd name="connsiteX10" fmla="*/ 1046078 w 1341049"/>
              <a:gd name="connsiteY10" fmla="*/ 493014 h 771619"/>
              <a:gd name="connsiteX11" fmla="*/ 1160378 w 1341049"/>
              <a:gd name="connsiteY11" fmla="*/ 543814 h 771619"/>
              <a:gd name="connsiteX12" fmla="*/ 1198478 w 1341049"/>
              <a:gd name="connsiteY12" fmla="*/ 594614 h 771619"/>
              <a:gd name="connsiteX13" fmla="*/ 1236578 w 1341049"/>
              <a:gd name="connsiteY13" fmla="*/ 607314 h 771619"/>
              <a:gd name="connsiteX14" fmla="*/ 1275878 w 1341049"/>
              <a:gd name="connsiteY14" fmla="*/ 630148 h 771619"/>
              <a:gd name="connsiteX15" fmla="*/ 1273524 w 1341049"/>
              <a:gd name="connsiteY15" fmla="*/ 631228 h 771619"/>
              <a:gd name="connsiteX16" fmla="*/ 1268987 w 1341049"/>
              <a:gd name="connsiteY16" fmla="*/ 630988 h 771619"/>
              <a:gd name="connsiteX17" fmla="*/ 1271447 w 1341049"/>
              <a:gd name="connsiteY17" fmla="*/ 632181 h 771619"/>
              <a:gd name="connsiteX18" fmla="*/ 1273524 w 1341049"/>
              <a:gd name="connsiteY18" fmla="*/ 631228 h 771619"/>
              <a:gd name="connsiteX19" fmla="*/ 1274981 w 1341049"/>
              <a:gd name="connsiteY19" fmla="*/ 631305 h 771619"/>
              <a:gd name="connsiteX20" fmla="*/ 1338178 w 1341049"/>
              <a:gd name="connsiteY20" fmla="*/ 645414 h 771619"/>
              <a:gd name="connsiteX21" fmla="*/ 1341049 w 1341049"/>
              <a:gd name="connsiteY21" fmla="*/ 646371 h 771619"/>
              <a:gd name="connsiteX22" fmla="*/ 1287378 w 1341049"/>
              <a:gd name="connsiteY22" fmla="*/ 656906 h 771619"/>
              <a:gd name="connsiteX23" fmla="*/ 1185778 w 1341049"/>
              <a:gd name="connsiteY23" fmla="*/ 669606 h 771619"/>
              <a:gd name="connsiteX24" fmla="*/ 1122278 w 1341049"/>
              <a:gd name="connsiteY24" fmla="*/ 682306 h 771619"/>
              <a:gd name="connsiteX25" fmla="*/ 1084178 w 1341049"/>
              <a:gd name="connsiteY25" fmla="*/ 695006 h 771619"/>
              <a:gd name="connsiteX26" fmla="*/ 995278 w 1341049"/>
              <a:gd name="connsiteY26" fmla="*/ 707706 h 771619"/>
              <a:gd name="connsiteX27" fmla="*/ 944478 w 1341049"/>
              <a:gd name="connsiteY27" fmla="*/ 720406 h 771619"/>
              <a:gd name="connsiteX28" fmla="*/ 817478 w 1341049"/>
              <a:gd name="connsiteY28" fmla="*/ 733106 h 771619"/>
              <a:gd name="connsiteX29" fmla="*/ 753978 w 1341049"/>
              <a:gd name="connsiteY29" fmla="*/ 745806 h 771619"/>
              <a:gd name="connsiteX30" fmla="*/ 626978 w 1341049"/>
              <a:gd name="connsiteY30" fmla="*/ 758506 h 771619"/>
              <a:gd name="connsiteX31" fmla="*/ 334878 w 1341049"/>
              <a:gd name="connsiteY31" fmla="*/ 745806 h 771619"/>
              <a:gd name="connsiteX32" fmla="*/ 68178 w 1341049"/>
              <a:gd name="connsiteY32" fmla="*/ 771206 h 771619"/>
              <a:gd name="connsiteX33" fmla="*/ 4678 w 1341049"/>
              <a:gd name="connsiteY33" fmla="*/ 720406 h 771619"/>
              <a:gd name="connsiteX34" fmla="*/ 42778 w 1341049"/>
              <a:gd name="connsiteY34" fmla="*/ 568006 h 771619"/>
              <a:gd name="connsiteX35" fmla="*/ 80878 w 1341049"/>
              <a:gd name="connsiteY35" fmla="*/ 542606 h 771619"/>
              <a:gd name="connsiteX36" fmla="*/ 207878 w 1341049"/>
              <a:gd name="connsiteY36" fmla="*/ 529906 h 771619"/>
              <a:gd name="connsiteX37" fmla="*/ 245978 w 1341049"/>
              <a:gd name="connsiteY37" fmla="*/ 517206 h 771619"/>
              <a:gd name="connsiteX38" fmla="*/ 334878 w 1341049"/>
              <a:gd name="connsiteY38" fmla="*/ 415606 h 771619"/>
              <a:gd name="connsiteX39" fmla="*/ 360278 w 1341049"/>
              <a:gd name="connsiteY39" fmla="*/ 339406 h 771619"/>
              <a:gd name="connsiteX40" fmla="*/ 423778 w 1341049"/>
              <a:gd name="connsiteY40" fmla="*/ 225106 h 771619"/>
              <a:gd name="connsiteX41" fmla="*/ 499978 w 1341049"/>
              <a:gd name="connsiteY41" fmla="*/ 174306 h 771619"/>
              <a:gd name="connsiteX42" fmla="*/ 538078 w 1341049"/>
              <a:gd name="connsiteY42" fmla="*/ 148906 h 771619"/>
              <a:gd name="connsiteX43" fmla="*/ 563478 w 1341049"/>
              <a:gd name="connsiteY43" fmla="*/ 110806 h 771619"/>
              <a:gd name="connsiteX44" fmla="*/ 639678 w 1341049"/>
              <a:gd name="connsiteY44" fmla="*/ 47306 h 771619"/>
              <a:gd name="connsiteX45" fmla="*/ 665078 w 1341049"/>
              <a:gd name="connsiteY45" fmla="*/ 9206 h 771619"/>
              <a:gd name="connsiteX46" fmla="*/ 689574 w 1341049"/>
              <a:gd name="connsiteY46" fmla="*/ 813 h 77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341049" h="771619">
                <a:moveTo>
                  <a:pt x="694536" y="0"/>
                </a:moveTo>
                <a:lnTo>
                  <a:pt x="703178" y="10414"/>
                </a:lnTo>
                <a:cubicBezTo>
                  <a:pt x="707411" y="23114"/>
                  <a:pt x="709891" y="36540"/>
                  <a:pt x="715878" y="48514"/>
                </a:cubicBezTo>
                <a:cubicBezTo>
                  <a:pt x="722704" y="62166"/>
                  <a:pt x="736062" y="72269"/>
                  <a:pt x="741278" y="86614"/>
                </a:cubicBezTo>
                <a:cubicBezTo>
                  <a:pt x="798753" y="244671"/>
                  <a:pt x="729397" y="138506"/>
                  <a:pt x="804778" y="239014"/>
                </a:cubicBezTo>
                <a:cubicBezTo>
                  <a:pt x="825387" y="300842"/>
                  <a:pt x="807524" y="260638"/>
                  <a:pt x="855578" y="327914"/>
                </a:cubicBezTo>
                <a:cubicBezTo>
                  <a:pt x="864450" y="340334"/>
                  <a:pt x="870185" y="355221"/>
                  <a:pt x="880978" y="366014"/>
                </a:cubicBezTo>
                <a:cubicBezTo>
                  <a:pt x="891771" y="376807"/>
                  <a:pt x="907352" y="381643"/>
                  <a:pt x="919078" y="391414"/>
                </a:cubicBezTo>
                <a:cubicBezTo>
                  <a:pt x="932876" y="402912"/>
                  <a:pt x="942563" y="419075"/>
                  <a:pt x="957178" y="429514"/>
                </a:cubicBezTo>
                <a:cubicBezTo>
                  <a:pt x="972584" y="440518"/>
                  <a:pt x="992572" y="443910"/>
                  <a:pt x="1007978" y="454914"/>
                </a:cubicBezTo>
                <a:cubicBezTo>
                  <a:pt x="1022593" y="465353"/>
                  <a:pt x="1031134" y="483051"/>
                  <a:pt x="1046078" y="493014"/>
                </a:cubicBezTo>
                <a:cubicBezTo>
                  <a:pt x="1090165" y="522405"/>
                  <a:pt x="1116120" y="529061"/>
                  <a:pt x="1160378" y="543814"/>
                </a:cubicBezTo>
                <a:cubicBezTo>
                  <a:pt x="1173078" y="560747"/>
                  <a:pt x="1182217" y="581063"/>
                  <a:pt x="1198478" y="594614"/>
                </a:cubicBezTo>
                <a:cubicBezTo>
                  <a:pt x="1208762" y="603184"/>
                  <a:pt x="1224604" y="601327"/>
                  <a:pt x="1236578" y="607314"/>
                </a:cubicBezTo>
                <a:cubicBezTo>
                  <a:pt x="1262711" y="620381"/>
                  <a:pt x="1272939" y="626998"/>
                  <a:pt x="1275878" y="630148"/>
                </a:cubicBezTo>
                <a:lnTo>
                  <a:pt x="1273524" y="631228"/>
                </a:lnTo>
                <a:lnTo>
                  <a:pt x="1268987" y="630988"/>
                </a:lnTo>
                <a:cubicBezTo>
                  <a:pt x="1268757" y="631259"/>
                  <a:pt x="1269936" y="631780"/>
                  <a:pt x="1271447" y="632181"/>
                </a:cubicBezTo>
                <a:lnTo>
                  <a:pt x="1273524" y="631228"/>
                </a:lnTo>
                <a:lnTo>
                  <a:pt x="1274981" y="631305"/>
                </a:lnTo>
                <a:cubicBezTo>
                  <a:pt x="1283231" y="632517"/>
                  <a:pt x="1301425" y="636226"/>
                  <a:pt x="1338178" y="645414"/>
                </a:cubicBezTo>
                <a:lnTo>
                  <a:pt x="1341049" y="646371"/>
                </a:lnTo>
                <a:lnTo>
                  <a:pt x="1287378" y="656906"/>
                </a:lnTo>
                <a:cubicBezTo>
                  <a:pt x="1253645" y="662096"/>
                  <a:pt x="1219511" y="664416"/>
                  <a:pt x="1185778" y="669606"/>
                </a:cubicBezTo>
                <a:cubicBezTo>
                  <a:pt x="1164443" y="672888"/>
                  <a:pt x="1143219" y="677071"/>
                  <a:pt x="1122278" y="682306"/>
                </a:cubicBezTo>
                <a:cubicBezTo>
                  <a:pt x="1109291" y="685553"/>
                  <a:pt x="1097305" y="692381"/>
                  <a:pt x="1084178" y="695006"/>
                </a:cubicBezTo>
                <a:cubicBezTo>
                  <a:pt x="1054825" y="700877"/>
                  <a:pt x="1024729" y="702351"/>
                  <a:pt x="995278" y="707706"/>
                </a:cubicBezTo>
                <a:cubicBezTo>
                  <a:pt x="978105" y="710828"/>
                  <a:pt x="961757" y="717938"/>
                  <a:pt x="944478" y="720406"/>
                </a:cubicBezTo>
                <a:cubicBezTo>
                  <a:pt x="902361" y="726423"/>
                  <a:pt x="859649" y="727483"/>
                  <a:pt x="817478" y="733106"/>
                </a:cubicBezTo>
                <a:cubicBezTo>
                  <a:pt x="796082" y="735959"/>
                  <a:pt x="775374" y="742953"/>
                  <a:pt x="753978" y="745806"/>
                </a:cubicBezTo>
                <a:cubicBezTo>
                  <a:pt x="711807" y="751429"/>
                  <a:pt x="669311" y="754273"/>
                  <a:pt x="626978" y="758506"/>
                </a:cubicBezTo>
                <a:cubicBezTo>
                  <a:pt x="529611" y="754273"/>
                  <a:pt x="432337" y="745806"/>
                  <a:pt x="334878" y="745806"/>
                </a:cubicBezTo>
                <a:cubicBezTo>
                  <a:pt x="258560" y="745806"/>
                  <a:pt x="123211" y="775439"/>
                  <a:pt x="68178" y="771206"/>
                </a:cubicBezTo>
                <a:cubicBezTo>
                  <a:pt x="13145" y="766973"/>
                  <a:pt x="12650" y="746314"/>
                  <a:pt x="4678" y="720406"/>
                </a:cubicBezTo>
                <a:cubicBezTo>
                  <a:pt x="-8613" y="677211"/>
                  <a:pt x="7134" y="603650"/>
                  <a:pt x="42778" y="568006"/>
                </a:cubicBezTo>
                <a:cubicBezTo>
                  <a:pt x="53571" y="557213"/>
                  <a:pt x="66005" y="546038"/>
                  <a:pt x="80878" y="542606"/>
                </a:cubicBezTo>
                <a:cubicBezTo>
                  <a:pt x="122333" y="533039"/>
                  <a:pt x="165545" y="534139"/>
                  <a:pt x="207878" y="529906"/>
                </a:cubicBezTo>
                <a:cubicBezTo>
                  <a:pt x="220578" y="525673"/>
                  <a:pt x="236512" y="526672"/>
                  <a:pt x="245978" y="517206"/>
                </a:cubicBezTo>
                <a:cubicBezTo>
                  <a:pt x="394145" y="369039"/>
                  <a:pt x="226928" y="487573"/>
                  <a:pt x="334878" y="415606"/>
                </a:cubicBezTo>
                <a:lnTo>
                  <a:pt x="360278" y="339406"/>
                </a:lnTo>
                <a:cubicBezTo>
                  <a:pt x="373512" y="299703"/>
                  <a:pt x="386347" y="250060"/>
                  <a:pt x="423778" y="225106"/>
                </a:cubicBezTo>
                <a:lnTo>
                  <a:pt x="499978" y="174306"/>
                </a:lnTo>
                <a:lnTo>
                  <a:pt x="538078" y="148906"/>
                </a:lnTo>
                <a:cubicBezTo>
                  <a:pt x="546545" y="136206"/>
                  <a:pt x="552685" y="121599"/>
                  <a:pt x="563478" y="110806"/>
                </a:cubicBezTo>
                <a:cubicBezTo>
                  <a:pt x="663378" y="10906"/>
                  <a:pt x="535650" y="172140"/>
                  <a:pt x="639678" y="47306"/>
                </a:cubicBezTo>
                <a:cubicBezTo>
                  <a:pt x="649449" y="35580"/>
                  <a:pt x="652378" y="17673"/>
                  <a:pt x="665078" y="9206"/>
                </a:cubicBezTo>
                <a:cubicBezTo>
                  <a:pt x="672340" y="4365"/>
                  <a:pt x="680806" y="2248"/>
                  <a:pt x="689574" y="813"/>
                </a:cubicBezTo>
                <a:close/>
              </a:path>
            </a:pathLst>
          </a:custGeom>
          <a:solidFill>
            <a:schemeClr val="accent6">
              <a:lumMod val="60000"/>
              <a:lumOff val="40000"/>
              <a:alpha val="34902"/>
            </a:schemeClr>
          </a:solidFill>
          <a:ln w="28575">
            <a:solidFill>
              <a:srgbClr val="E31A1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0" name="middle small pink subcl">
            <a:extLst>
              <a:ext uri="{FF2B5EF4-FFF2-40B4-BE49-F238E27FC236}">
                <a16:creationId xmlns:a16="http://schemas.microsoft.com/office/drawing/2014/main" xmlns="" id="{90EDE7AA-6B13-41C1-9EA8-A0831FF0CB58}"/>
              </a:ext>
            </a:extLst>
          </p:cNvPr>
          <p:cNvSpPr/>
          <p:nvPr/>
        </p:nvSpPr>
        <p:spPr>
          <a:xfrm>
            <a:off x="4190796" y="1018491"/>
            <a:ext cx="1562304" cy="1424499"/>
          </a:xfrm>
          <a:custGeom>
            <a:avLst/>
            <a:gdLst>
              <a:gd name="connsiteX0" fmla="*/ 940041 w 1536110"/>
              <a:gd name="connsiteY0" fmla="*/ 0 h 1424499"/>
              <a:gd name="connsiteX1" fmla="*/ 951910 w 1536110"/>
              <a:gd name="connsiteY1" fmla="*/ 35609 h 1424499"/>
              <a:gd name="connsiteX2" fmla="*/ 977310 w 1536110"/>
              <a:gd name="connsiteY2" fmla="*/ 73709 h 1424499"/>
              <a:gd name="connsiteX3" fmla="*/ 990010 w 1536110"/>
              <a:gd name="connsiteY3" fmla="*/ 149909 h 1424499"/>
              <a:gd name="connsiteX4" fmla="*/ 1002710 w 1536110"/>
              <a:gd name="connsiteY4" fmla="*/ 200709 h 1424499"/>
              <a:gd name="connsiteX5" fmla="*/ 1028110 w 1536110"/>
              <a:gd name="connsiteY5" fmla="*/ 276909 h 1424499"/>
              <a:gd name="connsiteX6" fmla="*/ 1066210 w 1536110"/>
              <a:gd name="connsiteY6" fmla="*/ 315009 h 1424499"/>
              <a:gd name="connsiteX7" fmla="*/ 1091610 w 1536110"/>
              <a:gd name="connsiteY7" fmla="*/ 353109 h 1424499"/>
              <a:gd name="connsiteX8" fmla="*/ 1129710 w 1536110"/>
              <a:gd name="connsiteY8" fmla="*/ 378509 h 1424499"/>
              <a:gd name="connsiteX9" fmla="*/ 1218610 w 1536110"/>
              <a:gd name="connsiteY9" fmla="*/ 492809 h 1424499"/>
              <a:gd name="connsiteX10" fmla="*/ 1256710 w 1536110"/>
              <a:gd name="connsiteY10" fmla="*/ 505509 h 1424499"/>
              <a:gd name="connsiteX11" fmla="*/ 1320210 w 1536110"/>
              <a:gd name="connsiteY11" fmla="*/ 581709 h 1424499"/>
              <a:gd name="connsiteX12" fmla="*/ 1332910 w 1536110"/>
              <a:gd name="connsiteY12" fmla="*/ 645209 h 1424499"/>
              <a:gd name="connsiteX13" fmla="*/ 1345610 w 1536110"/>
              <a:gd name="connsiteY13" fmla="*/ 683309 h 1424499"/>
              <a:gd name="connsiteX14" fmla="*/ 1383710 w 1536110"/>
              <a:gd name="connsiteY14" fmla="*/ 696009 h 1424499"/>
              <a:gd name="connsiteX15" fmla="*/ 1421810 w 1536110"/>
              <a:gd name="connsiteY15" fmla="*/ 721409 h 1424499"/>
              <a:gd name="connsiteX16" fmla="*/ 1472610 w 1536110"/>
              <a:gd name="connsiteY16" fmla="*/ 797609 h 1424499"/>
              <a:gd name="connsiteX17" fmla="*/ 1498010 w 1536110"/>
              <a:gd name="connsiteY17" fmla="*/ 835709 h 1424499"/>
              <a:gd name="connsiteX18" fmla="*/ 1536110 w 1536110"/>
              <a:gd name="connsiteY18" fmla="*/ 911909 h 1424499"/>
              <a:gd name="connsiteX19" fmla="*/ 1523410 w 1536110"/>
              <a:gd name="connsiteY19" fmla="*/ 1115109 h 1424499"/>
              <a:gd name="connsiteX20" fmla="*/ 1520280 w 1536110"/>
              <a:gd name="connsiteY20" fmla="*/ 1135420 h 1424499"/>
              <a:gd name="connsiteX21" fmla="*/ 1519169 w 1536110"/>
              <a:gd name="connsiteY21" fmla="*/ 1140721 h 1424499"/>
              <a:gd name="connsiteX22" fmla="*/ 1497941 w 1536110"/>
              <a:gd name="connsiteY22" fmla="*/ 1147827 h 1424499"/>
              <a:gd name="connsiteX23" fmla="*/ 1434510 w 1536110"/>
              <a:gd name="connsiteY23" fmla="*/ 1164701 h 1424499"/>
              <a:gd name="connsiteX24" fmla="*/ 1396410 w 1536110"/>
              <a:gd name="connsiteY24" fmla="*/ 1177401 h 1424499"/>
              <a:gd name="connsiteX25" fmla="*/ 1269410 w 1536110"/>
              <a:gd name="connsiteY25" fmla="*/ 1202801 h 1424499"/>
              <a:gd name="connsiteX26" fmla="*/ 1193210 w 1536110"/>
              <a:gd name="connsiteY26" fmla="*/ 1228201 h 1424499"/>
              <a:gd name="connsiteX27" fmla="*/ 1155110 w 1536110"/>
              <a:gd name="connsiteY27" fmla="*/ 1240901 h 1424499"/>
              <a:gd name="connsiteX28" fmla="*/ 1104310 w 1536110"/>
              <a:gd name="connsiteY28" fmla="*/ 1266301 h 1424499"/>
              <a:gd name="connsiteX29" fmla="*/ 1002710 w 1536110"/>
              <a:gd name="connsiteY29" fmla="*/ 1291701 h 1424499"/>
              <a:gd name="connsiteX30" fmla="*/ 964610 w 1536110"/>
              <a:gd name="connsiteY30" fmla="*/ 1317101 h 1424499"/>
              <a:gd name="connsiteX31" fmla="*/ 901110 w 1536110"/>
              <a:gd name="connsiteY31" fmla="*/ 1329801 h 1424499"/>
              <a:gd name="connsiteX32" fmla="*/ 748710 w 1536110"/>
              <a:gd name="connsiteY32" fmla="*/ 1380601 h 1424499"/>
              <a:gd name="connsiteX33" fmla="*/ 710610 w 1536110"/>
              <a:gd name="connsiteY33" fmla="*/ 1393301 h 1424499"/>
              <a:gd name="connsiteX34" fmla="*/ 672510 w 1536110"/>
              <a:gd name="connsiteY34" fmla="*/ 1406001 h 1424499"/>
              <a:gd name="connsiteX35" fmla="*/ 589270 w 1536110"/>
              <a:gd name="connsiteY35" fmla="*/ 1424499 h 1424499"/>
              <a:gd name="connsiteX36" fmla="*/ 570910 w 1536110"/>
              <a:gd name="connsiteY36" fmla="*/ 1419909 h 1424499"/>
              <a:gd name="connsiteX37" fmla="*/ 456610 w 1536110"/>
              <a:gd name="connsiteY37" fmla="*/ 1369109 h 1424499"/>
              <a:gd name="connsiteX38" fmla="*/ 418510 w 1536110"/>
              <a:gd name="connsiteY38" fmla="*/ 1356409 h 1424499"/>
              <a:gd name="connsiteX39" fmla="*/ 380410 w 1536110"/>
              <a:gd name="connsiteY39" fmla="*/ 1331009 h 1424499"/>
              <a:gd name="connsiteX40" fmla="*/ 304210 w 1536110"/>
              <a:gd name="connsiteY40" fmla="*/ 1305609 h 1424499"/>
              <a:gd name="connsiteX41" fmla="*/ 228010 w 1536110"/>
              <a:gd name="connsiteY41" fmla="*/ 1254809 h 1424499"/>
              <a:gd name="connsiteX42" fmla="*/ 202610 w 1536110"/>
              <a:gd name="connsiteY42" fmla="*/ 1216709 h 1424499"/>
              <a:gd name="connsiteX43" fmla="*/ 189910 w 1536110"/>
              <a:gd name="connsiteY43" fmla="*/ 1178609 h 1424499"/>
              <a:gd name="connsiteX44" fmla="*/ 101010 w 1536110"/>
              <a:gd name="connsiteY44" fmla="*/ 1064309 h 1424499"/>
              <a:gd name="connsiteX45" fmla="*/ 88768 w 1536110"/>
              <a:gd name="connsiteY45" fmla="*/ 1027199 h 1424499"/>
              <a:gd name="connsiteX46" fmla="*/ 86319 w 1536110"/>
              <a:gd name="connsiteY46" fmla="*/ 1019495 h 1424499"/>
              <a:gd name="connsiteX47" fmla="*/ 85912 w 1536110"/>
              <a:gd name="connsiteY47" fmla="*/ 1018085 h 1424499"/>
              <a:gd name="connsiteX48" fmla="*/ 84749 w 1536110"/>
              <a:gd name="connsiteY48" fmla="*/ 1014555 h 1424499"/>
              <a:gd name="connsiteX49" fmla="*/ 86319 w 1536110"/>
              <a:gd name="connsiteY49" fmla="*/ 1019495 h 1424499"/>
              <a:gd name="connsiteX50" fmla="*/ 89211 w 1536110"/>
              <a:gd name="connsiteY50" fmla="*/ 1029496 h 1424499"/>
              <a:gd name="connsiteX51" fmla="*/ 62910 w 1536110"/>
              <a:gd name="connsiteY51" fmla="*/ 988109 h 1424499"/>
              <a:gd name="connsiteX52" fmla="*/ 37510 w 1536110"/>
              <a:gd name="connsiteY52" fmla="*/ 911909 h 1424499"/>
              <a:gd name="connsiteX53" fmla="*/ 24810 w 1536110"/>
              <a:gd name="connsiteY53" fmla="*/ 873809 h 1424499"/>
              <a:gd name="connsiteX54" fmla="*/ 12110 w 1536110"/>
              <a:gd name="connsiteY54" fmla="*/ 835709 h 1424499"/>
              <a:gd name="connsiteX55" fmla="*/ 0 w 1536110"/>
              <a:gd name="connsiteY55" fmla="*/ 763048 h 1424499"/>
              <a:gd name="connsiteX56" fmla="*/ 26241 w 1536110"/>
              <a:gd name="connsiteY56" fmla="*/ 747346 h 1424499"/>
              <a:gd name="connsiteX57" fmla="*/ 62910 w 1536110"/>
              <a:gd name="connsiteY57" fmla="*/ 720201 h 1424499"/>
              <a:gd name="connsiteX58" fmla="*/ 101010 w 1536110"/>
              <a:gd name="connsiteY58" fmla="*/ 682101 h 1424499"/>
              <a:gd name="connsiteX59" fmla="*/ 177210 w 1536110"/>
              <a:gd name="connsiteY59" fmla="*/ 631301 h 1424499"/>
              <a:gd name="connsiteX60" fmla="*/ 215310 w 1536110"/>
              <a:gd name="connsiteY60" fmla="*/ 605901 h 1424499"/>
              <a:gd name="connsiteX61" fmla="*/ 253410 w 1536110"/>
              <a:gd name="connsiteY61" fmla="*/ 580501 h 1424499"/>
              <a:gd name="connsiteX62" fmla="*/ 278810 w 1536110"/>
              <a:gd name="connsiteY62" fmla="*/ 542401 h 1424499"/>
              <a:gd name="connsiteX63" fmla="*/ 355010 w 1536110"/>
              <a:gd name="connsiteY63" fmla="*/ 478901 h 1424499"/>
              <a:gd name="connsiteX64" fmla="*/ 380410 w 1536110"/>
              <a:gd name="connsiteY64" fmla="*/ 440801 h 1424499"/>
              <a:gd name="connsiteX65" fmla="*/ 418510 w 1536110"/>
              <a:gd name="connsiteY65" fmla="*/ 428101 h 1424499"/>
              <a:gd name="connsiteX66" fmla="*/ 456610 w 1536110"/>
              <a:gd name="connsiteY66" fmla="*/ 402701 h 1424499"/>
              <a:gd name="connsiteX67" fmla="*/ 494710 w 1536110"/>
              <a:gd name="connsiteY67" fmla="*/ 364601 h 1424499"/>
              <a:gd name="connsiteX68" fmla="*/ 583610 w 1536110"/>
              <a:gd name="connsiteY68" fmla="*/ 250301 h 1424499"/>
              <a:gd name="connsiteX69" fmla="*/ 659810 w 1536110"/>
              <a:gd name="connsiteY69" fmla="*/ 199501 h 1424499"/>
              <a:gd name="connsiteX70" fmla="*/ 736010 w 1536110"/>
              <a:gd name="connsiteY70" fmla="*/ 148701 h 1424499"/>
              <a:gd name="connsiteX71" fmla="*/ 774110 w 1536110"/>
              <a:gd name="connsiteY71" fmla="*/ 123301 h 1424499"/>
              <a:gd name="connsiteX72" fmla="*/ 812210 w 1536110"/>
              <a:gd name="connsiteY72" fmla="*/ 97901 h 1424499"/>
              <a:gd name="connsiteX73" fmla="*/ 875710 w 1536110"/>
              <a:gd name="connsiteY73" fmla="*/ 47101 h 1424499"/>
              <a:gd name="connsiteX74" fmla="*/ 913810 w 1536110"/>
              <a:gd name="connsiteY74" fmla="*/ 9001 h 1424499"/>
              <a:gd name="connsiteX75" fmla="*/ 932649 w 1536110"/>
              <a:gd name="connsiteY75" fmla="*/ 2304 h 1424499"/>
              <a:gd name="connsiteX0" fmla="*/ 940041 w 1536110"/>
              <a:gd name="connsiteY0" fmla="*/ 0 h 1424499"/>
              <a:gd name="connsiteX1" fmla="*/ 951910 w 1536110"/>
              <a:gd name="connsiteY1" fmla="*/ 35609 h 1424499"/>
              <a:gd name="connsiteX2" fmla="*/ 977310 w 1536110"/>
              <a:gd name="connsiteY2" fmla="*/ 73709 h 1424499"/>
              <a:gd name="connsiteX3" fmla="*/ 990010 w 1536110"/>
              <a:gd name="connsiteY3" fmla="*/ 149909 h 1424499"/>
              <a:gd name="connsiteX4" fmla="*/ 1002710 w 1536110"/>
              <a:gd name="connsiteY4" fmla="*/ 200709 h 1424499"/>
              <a:gd name="connsiteX5" fmla="*/ 1028110 w 1536110"/>
              <a:gd name="connsiteY5" fmla="*/ 276909 h 1424499"/>
              <a:gd name="connsiteX6" fmla="*/ 1066210 w 1536110"/>
              <a:gd name="connsiteY6" fmla="*/ 315009 h 1424499"/>
              <a:gd name="connsiteX7" fmla="*/ 1091610 w 1536110"/>
              <a:gd name="connsiteY7" fmla="*/ 353109 h 1424499"/>
              <a:gd name="connsiteX8" fmla="*/ 1129710 w 1536110"/>
              <a:gd name="connsiteY8" fmla="*/ 378509 h 1424499"/>
              <a:gd name="connsiteX9" fmla="*/ 1218610 w 1536110"/>
              <a:gd name="connsiteY9" fmla="*/ 492809 h 1424499"/>
              <a:gd name="connsiteX10" fmla="*/ 1256710 w 1536110"/>
              <a:gd name="connsiteY10" fmla="*/ 505509 h 1424499"/>
              <a:gd name="connsiteX11" fmla="*/ 1320210 w 1536110"/>
              <a:gd name="connsiteY11" fmla="*/ 581709 h 1424499"/>
              <a:gd name="connsiteX12" fmla="*/ 1332910 w 1536110"/>
              <a:gd name="connsiteY12" fmla="*/ 645209 h 1424499"/>
              <a:gd name="connsiteX13" fmla="*/ 1386092 w 1536110"/>
              <a:gd name="connsiteY13" fmla="*/ 657115 h 1424499"/>
              <a:gd name="connsiteX14" fmla="*/ 1383710 w 1536110"/>
              <a:gd name="connsiteY14" fmla="*/ 696009 h 1424499"/>
              <a:gd name="connsiteX15" fmla="*/ 1421810 w 1536110"/>
              <a:gd name="connsiteY15" fmla="*/ 721409 h 1424499"/>
              <a:gd name="connsiteX16" fmla="*/ 1472610 w 1536110"/>
              <a:gd name="connsiteY16" fmla="*/ 797609 h 1424499"/>
              <a:gd name="connsiteX17" fmla="*/ 1498010 w 1536110"/>
              <a:gd name="connsiteY17" fmla="*/ 835709 h 1424499"/>
              <a:gd name="connsiteX18" fmla="*/ 1536110 w 1536110"/>
              <a:gd name="connsiteY18" fmla="*/ 911909 h 1424499"/>
              <a:gd name="connsiteX19" fmla="*/ 1523410 w 1536110"/>
              <a:gd name="connsiteY19" fmla="*/ 1115109 h 1424499"/>
              <a:gd name="connsiteX20" fmla="*/ 1520280 w 1536110"/>
              <a:gd name="connsiteY20" fmla="*/ 1135420 h 1424499"/>
              <a:gd name="connsiteX21" fmla="*/ 1519169 w 1536110"/>
              <a:gd name="connsiteY21" fmla="*/ 1140721 h 1424499"/>
              <a:gd name="connsiteX22" fmla="*/ 1497941 w 1536110"/>
              <a:gd name="connsiteY22" fmla="*/ 1147827 h 1424499"/>
              <a:gd name="connsiteX23" fmla="*/ 1434510 w 1536110"/>
              <a:gd name="connsiteY23" fmla="*/ 1164701 h 1424499"/>
              <a:gd name="connsiteX24" fmla="*/ 1396410 w 1536110"/>
              <a:gd name="connsiteY24" fmla="*/ 1177401 h 1424499"/>
              <a:gd name="connsiteX25" fmla="*/ 1269410 w 1536110"/>
              <a:gd name="connsiteY25" fmla="*/ 1202801 h 1424499"/>
              <a:gd name="connsiteX26" fmla="*/ 1193210 w 1536110"/>
              <a:gd name="connsiteY26" fmla="*/ 1228201 h 1424499"/>
              <a:gd name="connsiteX27" fmla="*/ 1155110 w 1536110"/>
              <a:gd name="connsiteY27" fmla="*/ 1240901 h 1424499"/>
              <a:gd name="connsiteX28" fmla="*/ 1104310 w 1536110"/>
              <a:gd name="connsiteY28" fmla="*/ 1266301 h 1424499"/>
              <a:gd name="connsiteX29" fmla="*/ 1002710 w 1536110"/>
              <a:gd name="connsiteY29" fmla="*/ 1291701 h 1424499"/>
              <a:gd name="connsiteX30" fmla="*/ 964610 w 1536110"/>
              <a:gd name="connsiteY30" fmla="*/ 1317101 h 1424499"/>
              <a:gd name="connsiteX31" fmla="*/ 901110 w 1536110"/>
              <a:gd name="connsiteY31" fmla="*/ 1329801 h 1424499"/>
              <a:gd name="connsiteX32" fmla="*/ 748710 w 1536110"/>
              <a:gd name="connsiteY32" fmla="*/ 1380601 h 1424499"/>
              <a:gd name="connsiteX33" fmla="*/ 710610 w 1536110"/>
              <a:gd name="connsiteY33" fmla="*/ 1393301 h 1424499"/>
              <a:gd name="connsiteX34" fmla="*/ 672510 w 1536110"/>
              <a:gd name="connsiteY34" fmla="*/ 1406001 h 1424499"/>
              <a:gd name="connsiteX35" fmla="*/ 589270 w 1536110"/>
              <a:gd name="connsiteY35" fmla="*/ 1424499 h 1424499"/>
              <a:gd name="connsiteX36" fmla="*/ 570910 w 1536110"/>
              <a:gd name="connsiteY36" fmla="*/ 1419909 h 1424499"/>
              <a:gd name="connsiteX37" fmla="*/ 456610 w 1536110"/>
              <a:gd name="connsiteY37" fmla="*/ 1369109 h 1424499"/>
              <a:gd name="connsiteX38" fmla="*/ 418510 w 1536110"/>
              <a:gd name="connsiteY38" fmla="*/ 1356409 h 1424499"/>
              <a:gd name="connsiteX39" fmla="*/ 380410 w 1536110"/>
              <a:gd name="connsiteY39" fmla="*/ 1331009 h 1424499"/>
              <a:gd name="connsiteX40" fmla="*/ 304210 w 1536110"/>
              <a:gd name="connsiteY40" fmla="*/ 1305609 h 1424499"/>
              <a:gd name="connsiteX41" fmla="*/ 228010 w 1536110"/>
              <a:gd name="connsiteY41" fmla="*/ 1254809 h 1424499"/>
              <a:gd name="connsiteX42" fmla="*/ 202610 w 1536110"/>
              <a:gd name="connsiteY42" fmla="*/ 1216709 h 1424499"/>
              <a:gd name="connsiteX43" fmla="*/ 189910 w 1536110"/>
              <a:gd name="connsiteY43" fmla="*/ 1178609 h 1424499"/>
              <a:gd name="connsiteX44" fmla="*/ 101010 w 1536110"/>
              <a:gd name="connsiteY44" fmla="*/ 1064309 h 1424499"/>
              <a:gd name="connsiteX45" fmla="*/ 88768 w 1536110"/>
              <a:gd name="connsiteY45" fmla="*/ 1027199 h 1424499"/>
              <a:gd name="connsiteX46" fmla="*/ 86319 w 1536110"/>
              <a:gd name="connsiteY46" fmla="*/ 1019495 h 1424499"/>
              <a:gd name="connsiteX47" fmla="*/ 85912 w 1536110"/>
              <a:gd name="connsiteY47" fmla="*/ 1018085 h 1424499"/>
              <a:gd name="connsiteX48" fmla="*/ 84749 w 1536110"/>
              <a:gd name="connsiteY48" fmla="*/ 1014555 h 1424499"/>
              <a:gd name="connsiteX49" fmla="*/ 86319 w 1536110"/>
              <a:gd name="connsiteY49" fmla="*/ 1019495 h 1424499"/>
              <a:gd name="connsiteX50" fmla="*/ 89211 w 1536110"/>
              <a:gd name="connsiteY50" fmla="*/ 1029496 h 1424499"/>
              <a:gd name="connsiteX51" fmla="*/ 62910 w 1536110"/>
              <a:gd name="connsiteY51" fmla="*/ 988109 h 1424499"/>
              <a:gd name="connsiteX52" fmla="*/ 37510 w 1536110"/>
              <a:gd name="connsiteY52" fmla="*/ 911909 h 1424499"/>
              <a:gd name="connsiteX53" fmla="*/ 24810 w 1536110"/>
              <a:gd name="connsiteY53" fmla="*/ 873809 h 1424499"/>
              <a:gd name="connsiteX54" fmla="*/ 12110 w 1536110"/>
              <a:gd name="connsiteY54" fmla="*/ 835709 h 1424499"/>
              <a:gd name="connsiteX55" fmla="*/ 0 w 1536110"/>
              <a:gd name="connsiteY55" fmla="*/ 763048 h 1424499"/>
              <a:gd name="connsiteX56" fmla="*/ 26241 w 1536110"/>
              <a:gd name="connsiteY56" fmla="*/ 747346 h 1424499"/>
              <a:gd name="connsiteX57" fmla="*/ 62910 w 1536110"/>
              <a:gd name="connsiteY57" fmla="*/ 720201 h 1424499"/>
              <a:gd name="connsiteX58" fmla="*/ 101010 w 1536110"/>
              <a:gd name="connsiteY58" fmla="*/ 682101 h 1424499"/>
              <a:gd name="connsiteX59" fmla="*/ 177210 w 1536110"/>
              <a:gd name="connsiteY59" fmla="*/ 631301 h 1424499"/>
              <a:gd name="connsiteX60" fmla="*/ 215310 w 1536110"/>
              <a:gd name="connsiteY60" fmla="*/ 605901 h 1424499"/>
              <a:gd name="connsiteX61" fmla="*/ 253410 w 1536110"/>
              <a:gd name="connsiteY61" fmla="*/ 580501 h 1424499"/>
              <a:gd name="connsiteX62" fmla="*/ 278810 w 1536110"/>
              <a:gd name="connsiteY62" fmla="*/ 542401 h 1424499"/>
              <a:gd name="connsiteX63" fmla="*/ 355010 w 1536110"/>
              <a:gd name="connsiteY63" fmla="*/ 478901 h 1424499"/>
              <a:gd name="connsiteX64" fmla="*/ 380410 w 1536110"/>
              <a:gd name="connsiteY64" fmla="*/ 440801 h 1424499"/>
              <a:gd name="connsiteX65" fmla="*/ 418510 w 1536110"/>
              <a:gd name="connsiteY65" fmla="*/ 428101 h 1424499"/>
              <a:gd name="connsiteX66" fmla="*/ 456610 w 1536110"/>
              <a:gd name="connsiteY66" fmla="*/ 402701 h 1424499"/>
              <a:gd name="connsiteX67" fmla="*/ 494710 w 1536110"/>
              <a:gd name="connsiteY67" fmla="*/ 364601 h 1424499"/>
              <a:gd name="connsiteX68" fmla="*/ 583610 w 1536110"/>
              <a:gd name="connsiteY68" fmla="*/ 250301 h 1424499"/>
              <a:gd name="connsiteX69" fmla="*/ 659810 w 1536110"/>
              <a:gd name="connsiteY69" fmla="*/ 199501 h 1424499"/>
              <a:gd name="connsiteX70" fmla="*/ 736010 w 1536110"/>
              <a:gd name="connsiteY70" fmla="*/ 148701 h 1424499"/>
              <a:gd name="connsiteX71" fmla="*/ 774110 w 1536110"/>
              <a:gd name="connsiteY71" fmla="*/ 123301 h 1424499"/>
              <a:gd name="connsiteX72" fmla="*/ 812210 w 1536110"/>
              <a:gd name="connsiteY72" fmla="*/ 97901 h 1424499"/>
              <a:gd name="connsiteX73" fmla="*/ 875710 w 1536110"/>
              <a:gd name="connsiteY73" fmla="*/ 47101 h 1424499"/>
              <a:gd name="connsiteX74" fmla="*/ 913810 w 1536110"/>
              <a:gd name="connsiteY74" fmla="*/ 9001 h 1424499"/>
              <a:gd name="connsiteX75" fmla="*/ 932649 w 1536110"/>
              <a:gd name="connsiteY75" fmla="*/ 2304 h 1424499"/>
              <a:gd name="connsiteX76" fmla="*/ 940041 w 1536110"/>
              <a:gd name="connsiteY76" fmla="*/ 0 h 1424499"/>
              <a:gd name="connsiteX0" fmla="*/ 940041 w 1536110"/>
              <a:gd name="connsiteY0" fmla="*/ 0 h 1424499"/>
              <a:gd name="connsiteX1" fmla="*/ 951910 w 1536110"/>
              <a:gd name="connsiteY1" fmla="*/ 35609 h 1424499"/>
              <a:gd name="connsiteX2" fmla="*/ 977310 w 1536110"/>
              <a:gd name="connsiteY2" fmla="*/ 73709 h 1424499"/>
              <a:gd name="connsiteX3" fmla="*/ 990010 w 1536110"/>
              <a:gd name="connsiteY3" fmla="*/ 149909 h 1424499"/>
              <a:gd name="connsiteX4" fmla="*/ 1002710 w 1536110"/>
              <a:gd name="connsiteY4" fmla="*/ 200709 h 1424499"/>
              <a:gd name="connsiteX5" fmla="*/ 1028110 w 1536110"/>
              <a:gd name="connsiteY5" fmla="*/ 276909 h 1424499"/>
              <a:gd name="connsiteX6" fmla="*/ 1066210 w 1536110"/>
              <a:gd name="connsiteY6" fmla="*/ 315009 h 1424499"/>
              <a:gd name="connsiteX7" fmla="*/ 1091610 w 1536110"/>
              <a:gd name="connsiteY7" fmla="*/ 353109 h 1424499"/>
              <a:gd name="connsiteX8" fmla="*/ 1129710 w 1536110"/>
              <a:gd name="connsiteY8" fmla="*/ 378509 h 1424499"/>
              <a:gd name="connsiteX9" fmla="*/ 1218610 w 1536110"/>
              <a:gd name="connsiteY9" fmla="*/ 492809 h 1424499"/>
              <a:gd name="connsiteX10" fmla="*/ 1256710 w 1536110"/>
              <a:gd name="connsiteY10" fmla="*/ 505509 h 1424499"/>
              <a:gd name="connsiteX11" fmla="*/ 1320210 w 1536110"/>
              <a:gd name="connsiteY11" fmla="*/ 581709 h 1424499"/>
              <a:gd name="connsiteX12" fmla="*/ 1356722 w 1536110"/>
              <a:gd name="connsiteY12" fmla="*/ 623778 h 1424499"/>
              <a:gd name="connsiteX13" fmla="*/ 1386092 w 1536110"/>
              <a:gd name="connsiteY13" fmla="*/ 657115 h 1424499"/>
              <a:gd name="connsiteX14" fmla="*/ 1383710 w 1536110"/>
              <a:gd name="connsiteY14" fmla="*/ 696009 h 1424499"/>
              <a:gd name="connsiteX15" fmla="*/ 1421810 w 1536110"/>
              <a:gd name="connsiteY15" fmla="*/ 721409 h 1424499"/>
              <a:gd name="connsiteX16" fmla="*/ 1472610 w 1536110"/>
              <a:gd name="connsiteY16" fmla="*/ 797609 h 1424499"/>
              <a:gd name="connsiteX17" fmla="*/ 1498010 w 1536110"/>
              <a:gd name="connsiteY17" fmla="*/ 835709 h 1424499"/>
              <a:gd name="connsiteX18" fmla="*/ 1536110 w 1536110"/>
              <a:gd name="connsiteY18" fmla="*/ 911909 h 1424499"/>
              <a:gd name="connsiteX19" fmla="*/ 1523410 w 1536110"/>
              <a:gd name="connsiteY19" fmla="*/ 1115109 h 1424499"/>
              <a:gd name="connsiteX20" fmla="*/ 1520280 w 1536110"/>
              <a:gd name="connsiteY20" fmla="*/ 1135420 h 1424499"/>
              <a:gd name="connsiteX21" fmla="*/ 1519169 w 1536110"/>
              <a:gd name="connsiteY21" fmla="*/ 1140721 h 1424499"/>
              <a:gd name="connsiteX22" fmla="*/ 1497941 w 1536110"/>
              <a:gd name="connsiteY22" fmla="*/ 1147827 h 1424499"/>
              <a:gd name="connsiteX23" fmla="*/ 1434510 w 1536110"/>
              <a:gd name="connsiteY23" fmla="*/ 1164701 h 1424499"/>
              <a:gd name="connsiteX24" fmla="*/ 1396410 w 1536110"/>
              <a:gd name="connsiteY24" fmla="*/ 1177401 h 1424499"/>
              <a:gd name="connsiteX25" fmla="*/ 1269410 w 1536110"/>
              <a:gd name="connsiteY25" fmla="*/ 1202801 h 1424499"/>
              <a:gd name="connsiteX26" fmla="*/ 1193210 w 1536110"/>
              <a:gd name="connsiteY26" fmla="*/ 1228201 h 1424499"/>
              <a:gd name="connsiteX27" fmla="*/ 1155110 w 1536110"/>
              <a:gd name="connsiteY27" fmla="*/ 1240901 h 1424499"/>
              <a:gd name="connsiteX28" fmla="*/ 1104310 w 1536110"/>
              <a:gd name="connsiteY28" fmla="*/ 1266301 h 1424499"/>
              <a:gd name="connsiteX29" fmla="*/ 1002710 w 1536110"/>
              <a:gd name="connsiteY29" fmla="*/ 1291701 h 1424499"/>
              <a:gd name="connsiteX30" fmla="*/ 964610 w 1536110"/>
              <a:gd name="connsiteY30" fmla="*/ 1317101 h 1424499"/>
              <a:gd name="connsiteX31" fmla="*/ 901110 w 1536110"/>
              <a:gd name="connsiteY31" fmla="*/ 1329801 h 1424499"/>
              <a:gd name="connsiteX32" fmla="*/ 748710 w 1536110"/>
              <a:gd name="connsiteY32" fmla="*/ 1380601 h 1424499"/>
              <a:gd name="connsiteX33" fmla="*/ 710610 w 1536110"/>
              <a:gd name="connsiteY33" fmla="*/ 1393301 h 1424499"/>
              <a:gd name="connsiteX34" fmla="*/ 672510 w 1536110"/>
              <a:gd name="connsiteY34" fmla="*/ 1406001 h 1424499"/>
              <a:gd name="connsiteX35" fmla="*/ 589270 w 1536110"/>
              <a:gd name="connsiteY35" fmla="*/ 1424499 h 1424499"/>
              <a:gd name="connsiteX36" fmla="*/ 570910 w 1536110"/>
              <a:gd name="connsiteY36" fmla="*/ 1419909 h 1424499"/>
              <a:gd name="connsiteX37" fmla="*/ 456610 w 1536110"/>
              <a:gd name="connsiteY37" fmla="*/ 1369109 h 1424499"/>
              <a:gd name="connsiteX38" fmla="*/ 418510 w 1536110"/>
              <a:gd name="connsiteY38" fmla="*/ 1356409 h 1424499"/>
              <a:gd name="connsiteX39" fmla="*/ 380410 w 1536110"/>
              <a:gd name="connsiteY39" fmla="*/ 1331009 h 1424499"/>
              <a:gd name="connsiteX40" fmla="*/ 304210 w 1536110"/>
              <a:gd name="connsiteY40" fmla="*/ 1305609 h 1424499"/>
              <a:gd name="connsiteX41" fmla="*/ 228010 w 1536110"/>
              <a:gd name="connsiteY41" fmla="*/ 1254809 h 1424499"/>
              <a:gd name="connsiteX42" fmla="*/ 202610 w 1536110"/>
              <a:gd name="connsiteY42" fmla="*/ 1216709 h 1424499"/>
              <a:gd name="connsiteX43" fmla="*/ 189910 w 1536110"/>
              <a:gd name="connsiteY43" fmla="*/ 1178609 h 1424499"/>
              <a:gd name="connsiteX44" fmla="*/ 101010 w 1536110"/>
              <a:gd name="connsiteY44" fmla="*/ 1064309 h 1424499"/>
              <a:gd name="connsiteX45" fmla="*/ 88768 w 1536110"/>
              <a:gd name="connsiteY45" fmla="*/ 1027199 h 1424499"/>
              <a:gd name="connsiteX46" fmla="*/ 86319 w 1536110"/>
              <a:gd name="connsiteY46" fmla="*/ 1019495 h 1424499"/>
              <a:gd name="connsiteX47" fmla="*/ 85912 w 1536110"/>
              <a:gd name="connsiteY47" fmla="*/ 1018085 h 1424499"/>
              <a:gd name="connsiteX48" fmla="*/ 84749 w 1536110"/>
              <a:gd name="connsiteY48" fmla="*/ 1014555 h 1424499"/>
              <a:gd name="connsiteX49" fmla="*/ 86319 w 1536110"/>
              <a:gd name="connsiteY49" fmla="*/ 1019495 h 1424499"/>
              <a:gd name="connsiteX50" fmla="*/ 89211 w 1536110"/>
              <a:gd name="connsiteY50" fmla="*/ 1029496 h 1424499"/>
              <a:gd name="connsiteX51" fmla="*/ 62910 w 1536110"/>
              <a:gd name="connsiteY51" fmla="*/ 988109 h 1424499"/>
              <a:gd name="connsiteX52" fmla="*/ 37510 w 1536110"/>
              <a:gd name="connsiteY52" fmla="*/ 911909 h 1424499"/>
              <a:gd name="connsiteX53" fmla="*/ 24810 w 1536110"/>
              <a:gd name="connsiteY53" fmla="*/ 873809 h 1424499"/>
              <a:gd name="connsiteX54" fmla="*/ 12110 w 1536110"/>
              <a:gd name="connsiteY54" fmla="*/ 835709 h 1424499"/>
              <a:gd name="connsiteX55" fmla="*/ 0 w 1536110"/>
              <a:gd name="connsiteY55" fmla="*/ 763048 h 1424499"/>
              <a:gd name="connsiteX56" fmla="*/ 26241 w 1536110"/>
              <a:gd name="connsiteY56" fmla="*/ 747346 h 1424499"/>
              <a:gd name="connsiteX57" fmla="*/ 62910 w 1536110"/>
              <a:gd name="connsiteY57" fmla="*/ 720201 h 1424499"/>
              <a:gd name="connsiteX58" fmla="*/ 101010 w 1536110"/>
              <a:gd name="connsiteY58" fmla="*/ 682101 h 1424499"/>
              <a:gd name="connsiteX59" fmla="*/ 177210 w 1536110"/>
              <a:gd name="connsiteY59" fmla="*/ 631301 h 1424499"/>
              <a:gd name="connsiteX60" fmla="*/ 215310 w 1536110"/>
              <a:gd name="connsiteY60" fmla="*/ 605901 h 1424499"/>
              <a:gd name="connsiteX61" fmla="*/ 253410 w 1536110"/>
              <a:gd name="connsiteY61" fmla="*/ 580501 h 1424499"/>
              <a:gd name="connsiteX62" fmla="*/ 278810 w 1536110"/>
              <a:gd name="connsiteY62" fmla="*/ 542401 h 1424499"/>
              <a:gd name="connsiteX63" fmla="*/ 355010 w 1536110"/>
              <a:gd name="connsiteY63" fmla="*/ 478901 h 1424499"/>
              <a:gd name="connsiteX64" fmla="*/ 380410 w 1536110"/>
              <a:gd name="connsiteY64" fmla="*/ 440801 h 1424499"/>
              <a:gd name="connsiteX65" fmla="*/ 418510 w 1536110"/>
              <a:gd name="connsiteY65" fmla="*/ 428101 h 1424499"/>
              <a:gd name="connsiteX66" fmla="*/ 456610 w 1536110"/>
              <a:gd name="connsiteY66" fmla="*/ 402701 h 1424499"/>
              <a:gd name="connsiteX67" fmla="*/ 494710 w 1536110"/>
              <a:gd name="connsiteY67" fmla="*/ 364601 h 1424499"/>
              <a:gd name="connsiteX68" fmla="*/ 583610 w 1536110"/>
              <a:gd name="connsiteY68" fmla="*/ 250301 h 1424499"/>
              <a:gd name="connsiteX69" fmla="*/ 659810 w 1536110"/>
              <a:gd name="connsiteY69" fmla="*/ 199501 h 1424499"/>
              <a:gd name="connsiteX70" fmla="*/ 736010 w 1536110"/>
              <a:gd name="connsiteY70" fmla="*/ 148701 h 1424499"/>
              <a:gd name="connsiteX71" fmla="*/ 774110 w 1536110"/>
              <a:gd name="connsiteY71" fmla="*/ 123301 h 1424499"/>
              <a:gd name="connsiteX72" fmla="*/ 812210 w 1536110"/>
              <a:gd name="connsiteY72" fmla="*/ 97901 h 1424499"/>
              <a:gd name="connsiteX73" fmla="*/ 875710 w 1536110"/>
              <a:gd name="connsiteY73" fmla="*/ 47101 h 1424499"/>
              <a:gd name="connsiteX74" fmla="*/ 913810 w 1536110"/>
              <a:gd name="connsiteY74" fmla="*/ 9001 h 1424499"/>
              <a:gd name="connsiteX75" fmla="*/ 932649 w 1536110"/>
              <a:gd name="connsiteY75" fmla="*/ 2304 h 1424499"/>
              <a:gd name="connsiteX76" fmla="*/ 940041 w 1536110"/>
              <a:gd name="connsiteY76" fmla="*/ 0 h 1424499"/>
              <a:gd name="connsiteX0" fmla="*/ 940041 w 1536110"/>
              <a:gd name="connsiteY0" fmla="*/ 0 h 1424499"/>
              <a:gd name="connsiteX1" fmla="*/ 951910 w 1536110"/>
              <a:gd name="connsiteY1" fmla="*/ 35609 h 1424499"/>
              <a:gd name="connsiteX2" fmla="*/ 977310 w 1536110"/>
              <a:gd name="connsiteY2" fmla="*/ 73709 h 1424499"/>
              <a:gd name="connsiteX3" fmla="*/ 990010 w 1536110"/>
              <a:gd name="connsiteY3" fmla="*/ 149909 h 1424499"/>
              <a:gd name="connsiteX4" fmla="*/ 1002710 w 1536110"/>
              <a:gd name="connsiteY4" fmla="*/ 200709 h 1424499"/>
              <a:gd name="connsiteX5" fmla="*/ 1028110 w 1536110"/>
              <a:gd name="connsiteY5" fmla="*/ 276909 h 1424499"/>
              <a:gd name="connsiteX6" fmla="*/ 1066210 w 1536110"/>
              <a:gd name="connsiteY6" fmla="*/ 315009 h 1424499"/>
              <a:gd name="connsiteX7" fmla="*/ 1091610 w 1536110"/>
              <a:gd name="connsiteY7" fmla="*/ 353109 h 1424499"/>
              <a:gd name="connsiteX8" fmla="*/ 1129710 w 1536110"/>
              <a:gd name="connsiteY8" fmla="*/ 378509 h 1424499"/>
              <a:gd name="connsiteX9" fmla="*/ 1218610 w 1536110"/>
              <a:gd name="connsiteY9" fmla="*/ 492809 h 1424499"/>
              <a:gd name="connsiteX10" fmla="*/ 1256710 w 1536110"/>
              <a:gd name="connsiteY10" fmla="*/ 505509 h 1424499"/>
              <a:gd name="connsiteX11" fmla="*/ 1320210 w 1536110"/>
              <a:gd name="connsiteY11" fmla="*/ 581709 h 1424499"/>
              <a:gd name="connsiteX12" fmla="*/ 1356722 w 1536110"/>
              <a:gd name="connsiteY12" fmla="*/ 623778 h 1424499"/>
              <a:gd name="connsiteX13" fmla="*/ 1386092 w 1536110"/>
              <a:gd name="connsiteY13" fmla="*/ 657115 h 1424499"/>
              <a:gd name="connsiteX14" fmla="*/ 1412285 w 1536110"/>
              <a:gd name="connsiteY14" fmla="*/ 696009 h 1424499"/>
              <a:gd name="connsiteX15" fmla="*/ 1421810 w 1536110"/>
              <a:gd name="connsiteY15" fmla="*/ 721409 h 1424499"/>
              <a:gd name="connsiteX16" fmla="*/ 1472610 w 1536110"/>
              <a:gd name="connsiteY16" fmla="*/ 797609 h 1424499"/>
              <a:gd name="connsiteX17" fmla="*/ 1498010 w 1536110"/>
              <a:gd name="connsiteY17" fmla="*/ 835709 h 1424499"/>
              <a:gd name="connsiteX18" fmla="*/ 1536110 w 1536110"/>
              <a:gd name="connsiteY18" fmla="*/ 911909 h 1424499"/>
              <a:gd name="connsiteX19" fmla="*/ 1523410 w 1536110"/>
              <a:gd name="connsiteY19" fmla="*/ 1115109 h 1424499"/>
              <a:gd name="connsiteX20" fmla="*/ 1520280 w 1536110"/>
              <a:gd name="connsiteY20" fmla="*/ 1135420 h 1424499"/>
              <a:gd name="connsiteX21" fmla="*/ 1519169 w 1536110"/>
              <a:gd name="connsiteY21" fmla="*/ 1140721 h 1424499"/>
              <a:gd name="connsiteX22" fmla="*/ 1497941 w 1536110"/>
              <a:gd name="connsiteY22" fmla="*/ 1147827 h 1424499"/>
              <a:gd name="connsiteX23" fmla="*/ 1434510 w 1536110"/>
              <a:gd name="connsiteY23" fmla="*/ 1164701 h 1424499"/>
              <a:gd name="connsiteX24" fmla="*/ 1396410 w 1536110"/>
              <a:gd name="connsiteY24" fmla="*/ 1177401 h 1424499"/>
              <a:gd name="connsiteX25" fmla="*/ 1269410 w 1536110"/>
              <a:gd name="connsiteY25" fmla="*/ 1202801 h 1424499"/>
              <a:gd name="connsiteX26" fmla="*/ 1193210 w 1536110"/>
              <a:gd name="connsiteY26" fmla="*/ 1228201 h 1424499"/>
              <a:gd name="connsiteX27" fmla="*/ 1155110 w 1536110"/>
              <a:gd name="connsiteY27" fmla="*/ 1240901 h 1424499"/>
              <a:gd name="connsiteX28" fmla="*/ 1104310 w 1536110"/>
              <a:gd name="connsiteY28" fmla="*/ 1266301 h 1424499"/>
              <a:gd name="connsiteX29" fmla="*/ 1002710 w 1536110"/>
              <a:gd name="connsiteY29" fmla="*/ 1291701 h 1424499"/>
              <a:gd name="connsiteX30" fmla="*/ 964610 w 1536110"/>
              <a:gd name="connsiteY30" fmla="*/ 1317101 h 1424499"/>
              <a:gd name="connsiteX31" fmla="*/ 901110 w 1536110"/>
              <a:gd name="connsiteY31" fmla="*/ 1329801 h 1424499"/>
              <a:gd name="connsiteX32" fmla="*/ 748710 w 1536110"/>
              <a:gd name="connsiteY32" fmla="*/ 1380601 h 1424499"/>
              <a:gd name="connsiteX33" fmla="*/ 710610 w 1536110"/>
              <a:gd name="connsiteY33" fmla="*/ 1393301 h 1424499"/>
              <a:gd name="connsiteX34" fmla="*/ 672510 w 1536110"/>
              <a:gd name="connsiteY34" fmla="*/ 1406001 h 1424499"/>
              <a:gd name="connsiteX35" fmla="*/ 589270 w 1536110"/>
              <a:gd name="connsiteY35" fmla="*/ 1424499 h 1424499"/>
              <a:gd name="connsiteX36" fmla="*/ 570910 w 1536110"/>
              <a:gd name="connsiteY36" fmla="*/ 1419909 h 1424499"/>
              <a:gd name="connsiteX37" fmla="*/ 456610 w 1536110"/>
              <a:gd name="connsiteY37" fmla="*/ 1369109 h 1424499"/>
              <a:gd name="connsiteX38" fmla="*/ 418510 w 1536110"/>
              <a:gd name="connsiteY38" fmla="*/ 1356409 h 1424499"/>
              <a:gd name="connsiteX39" fmla="*/ 380410 w 1536110"/>
              <a:gd name="connsiteY39" fmla="*/ 1331009 h 1424499"/>
              <a:gd name="connsiteX40" fmla="*/ 304210 w 1536110"/>
              <a:gd name="connsiteY40" fmla="*/ 1305609 h 1424499"/>
              <a:gd name="connsiteX41" fmla="*/ 228010 w 1536110"/>
              <a:gd name="connsiteY41" fmla="*/ 1254809 h 1424499"/>
              <a:gd name="connsiteX42" fmla="*/ 202610 w 1536110"/>
              <a:gd name="connsiteY42" fmla="*/ 1216709 h 1424499"/>
              <a:gd name="connsiteX43" fmla="*/ 189910 w 1536110"/>
              <a:gd name="connsiteY43" fmla="*/ 1178609 h 1424499"/>
              <a:gd name="connsiteX44" fmla="*/ 101010 w 1536110"/>
              <a:gd name="connsiteY44" fmla="*/ 1064309 h 1424499"/>
              <a:gd name="connsiteX45" fmla="*/ 88768 w 1536110"/>
              <a:gd name="connsiteY45" fmla="*/ 1027199 h 1424499"/>
              <a:gd name="connsiteX46" fmla="*/ 86319 w 1536110"/>
              <a:gd name="connsiteY46" fmla="*/ 1019495 h 1424499"/>
              <a:gd name="connsiteX47" fmla="*/ 85912 w 1536110"/>
              <a:gd name="connsiteY47" fmla="*/ 1018085 h 1424499"/>
              <a:gd name="connsiteX48" fmla="*/ 84749 w 1536110"/>
              <a:gd name="connsiteY48" fmla="*/ 1014555 h 1424499"/>
              <a:gd name="connsiteX49" fmla="*/ 86319 w 1536110"/>
              <a:gd name="connsiteY49" fmla="*/ 1019495 h 1424499"/>
              <a:gd name="connsiteX50" fmla="*/ 89211 w 1536110"/>
              <a:gd name="connsiteY50" fmla="*/ 1029496 h 1424499"/>
              <a:gd name="connsiteX51" fmla="*/ 62910 w 1536110"/>
              <a:gd name="connsiteY51" fmla="*/ 988109 h 1424499"/>
              <a:gd name="connsiteX52" fmla="*/ 37510 w 1536110"/>
              <a:gd name="connsiteY52" fmla="*/ 911909 h 1424499"/>
              <a:gd name="connsiteX53" fmla="*/ 24810 w 1536110"/>
              <a:gd name="connsiteY53" fmla="*/ 873809 h 1424499"/>
              <a:gd name="connsiteX54" fmla="*/ 12110 w 1536110"/>
              <a:gd name="connsiteY54" fmla="*/ 835709 h 1424499"/>
              <a:gd name="connsiteX55" fmla="*/ 0 w 1536110"/>
              <a:gd name="connsiteY55" fmla="*/ 763048 h 1424499"/>
              <a:gd name="connsiteX56" fmla="*/ 26241 w 1536110"/>
              <a:gd name="connsiteY56" fmla="*/ 747346 h 1424499"/>
              <a:gd name="connsiteX57" fmla="*/ 62910 w 1536110"/>
              <a:gd name="connsiteY57" fmla="*/ 720201 h 1424499"/>
              <a:gd name="connsiteX58" fmla="*/ 101010 w 1536110"/>
              <a:gd name="connsiteY58" fmla="*/ 682101 h 1424499"/>
              <a:gd name="connsiteX59" fmla="*/ 177210 w 1536110"/>
              <a:gd name="connsiteY59" fmla="*/ 631301 h 1424499"/>
              <a:gd name="connsiteX60" fmla="*/ 215310 w 1536110"/>
              <a:gd name="connsiteY60" fmla="*/ 605901 h 1424499"/>
              <a:gd name="connsiteX61" fmla="*/ 253410 w 1536110"/>
              <a:gd name="connsiteY61" fmla="*/ 580501 h 1424499"/>
              <a:gd name="connsiteX62" fmla="*/ 278810 w 1536110"/>
              <a:gd name="connsiteY62" fmla="*/ 542401 h 1424499"/>
              <a:gd name="connsiteX63" fmla="*/ 355010 w 1536110"/>
              <a:gd name="connsiteY63" fmla="*/ 478901 h 1424499"/>
              <a:gd name="connsiteX64" fmla="*/ 380410 w 1536110"/>
              <a:gd name="connsiteY64" fmla="*/ 440801 h 1424499"/>
              <a:gd name="connsiteX65" fmla="*/ 418510 w 1536110"/>
              <a:gd name="connsiteY65" fmla="*/ 428101 h 1424499"/>
              <a:gd name="connsiteX66" fmla="*/ 456610 w 1536110"/>
              <a:gd name="connsiteY66" fmla="*/ 402701 h 1424499"/>
              <a:gd name="connsiteX67" fmla="*/ 494710 w 1536110"/>
              <a:gd name="connsiteY67" fmla="*/ 364601 h 1424499"/>
              <a:gd name="connsiteX68" fmla="*/ 583610 w 1536110"/>
              <a:gd name="connsiteY68" fmla="*/ 250301 h 1424499"/>
              <a:gd name="connsiteX69" fmla="*/ 659810 w 1536110"/>
              <a:gd name="connsiteY69" fmla="*/ 199501 h 1424499"/>
              <a:gd name="connsiteX70" fmla="*/ 736010 w 1536110"/>
              <a:gd name="connsiteY70" fmla="*/ 148701 h 1424499"/>
              <a:gd name="connsiteX71" fmla="*/ 774110 w 1536110"/>
              <a:gd name="connsiteY71" fmla="*/ 123301 h 1424499"/>
              <a:gd name="connsiteX72" fmla="*/ 812210 w 1536110"/>
              <a:gd name="connsiteY72" fmla="*/ 97901 h 1424499"/>
              <a:gd name="connsiteX73" fmla="*/ 875710 w 1536110"/>
              <a:gd name="connsiteY73" fmla="*/ 47101 h 1424499"/>
              <a:gd name="connsiteX74" fmla="*/ 913810 w 1536110"/>
              <a:gd name="connsiteY74" fmla="*/ 9001 h 1424499"/>
              <a:gd name="connsiteX75" fmla="*/ 932649 w 1536110"/>
              <a:gd name="connsiteY75" fmla="*/ 2304 h 1424499"/>
              <a:gd name="connsiteX76" fmla="*/ 940041 w 1536110"/>
              <a:gd name="connsiteY76" fmla="*/ 0 h 1424499"/>
              <a:gd name="connsiteX0" fmla="*/ 940041 w 1536110"/>
              <a:gd name="connsiteY0" fmla="*/ 0 h 1424499"/>
              <a:gd name="connsiteX1" fmla="*/ 951910 w 1536110"/>
              <a:gd name="connsiteY1" fmla="*/ 35609 h 1424499"/>
              <a:gd name="connsiteX2" fmla="*/ 977310 w 1536110"/>
              <a:gd name="connsiteY2" fmla="*/ 73709 h 1424499"/>
              <a:gd name="connsiteX3" fmla="*/ 990010 w 1536110"/>
              <a:gd name="connsiteY3" fmla="*/ 149909 h 1424499"/>
              <a:gd name="connsiteX4" fmla="*/ 1002710 w 1536110"/>
              <a:gd name="connsiteY4" fmla="*/ 200709 h 1424499"/>
              <a:gd name="connsiteX5" fmla="*/ 1028110 w 1536110"/>
              <a:gd name="connsiteY5" fmla="*/ 276909 h 1424499"/>
              <a:gd name="connsiteX6" fmla="*/ 1066210 w 1536110"/>
              <a:gd name="connsiteY6" fmla="*/ 315009 h 1424499"/>
              <a:gd name="connsiteX7" fmla="*/ 1091610 w 1536110"/>
              <a:gd name="connsiteY7" fmla="*/ 353109 h 1424499"/>
              <a:gd name="connsiteX8" fmla="*/ 1129710 w 1536110"/>
              <a:gd name="connsiteY8" fmla="*/ 378509 h 1424499"/>
              <a:gd name="connsiteX9" fmla="*/ 1218610 w 1536110"/>
              <a:gd name="connsiteY9" fmla="*/ 492809 h 1424499"/>
              <a:gd name="connsiteX10" fmla="*/ 1256710 w 1536110"/>
              <a:gd name="connsiteY10" fmla="*/ 505509 h 1424499"/>
              <a:gd name="connsiteX11" fmla="*/ 1320210 w 1536110"/>
              <a:gd name="connsiteY11" fmla="*/ 581709 h 1424499"/>
              <a:gd name="connsiteX12" fmla="*/ 1356722 w 1536110"/>
              <a:gd name="connsiteY12" fmla="*/ 623778 h 1424499"/>
              <a:gd name="connsiteX13" fmla="*/ 1386092 w 1536110"/>
              <a:gd name="connsiteY13" fmla="*/ 657115 h 1424499"/>
              <a:gd name="connsiteX14" fmla="*/ 1412285 w 1536110"/>
              <a:gd name="connsiteY14" fmla="*/ 696009 h 1424499"/>
              <a:gd name="connsiteX15" fmla="*/ 1436097 w 1536110"/>
              <a:gd name="connsiteY15" fmla="*/ 726171 h 1424499"/>
              <a:gd name="connsiteX16" fmla="*/ 1472610 w 1536110"/>
              <a:gd name="connsiteY16" fmla="*/ 797609 h 1424499"/>
              <a:gd name="connsiteX17" fmla="*/ 1498010 w 1536110"/>
              <a:gd name="connsiteY17" fmla="*/ 835709 h 1424499"/>
              <a:gd name="connsiteX18" fmla="*/ 1536110 w 1536110"/>
              <a:gd name="connsiteY18" fmla="*/ 911909 h 1424499"/>
              <a:gd name="connsiteX19" fmla="*/ 1523410 w 1536110"/>
              <a:gd name="connsiteY19" fmla="*/ 1115109 h 1424499"/>
              <a:gd name="connsiteX20" fmla="*/ 1520280 w 1536110"/>
              <a:gd name="connsiteY20" fmla="*/ 1135420 h 1424499"/>
              <a:gd name="connsiteX21" fmla="*/ 1519169 w 1536110"/>
              <a:gd name="connsiteY21" fmla="*/ 1140721 h 1424499"/>
              <a:gd name="connsiteX22" fmla="*/ 1497941 w 1536110"/>
              <a:gd name="connsiteY22" fmla="*/ 1147827 h 1424499"/>
              <a:gd name="connsiteX23" fmla="*/ 1434510 w 1536110"/>
              <a:gd name="connsiteY23" fmla="*/ 1164701 h 1424499"/>
              <a:gd name="connsiteX24" fmla="*/ 1396410 w 1536110"/>
              <a:gd name="connsiteY24" fmla="*/ 1177401 h 1424499"/>
              <a:gd name="connsiteX25" fmla="*/ 1269410 w 1536110"/>
              <a:gd name="connsiteY25" fmla="*/ 1202801 h 1424499"/>
              <a:gd name="connsiteX26" fmla="*/ 1193210 w 1536110"/>
              <a:gd name="connsiteY26" fmla="*/ 1228201 h 1424499"/>
              <a:gd name="connsiteX27" fmla="*/ 1155110 w 1536110"/>
              <a:gd name="connsiteY27" fmla="*/ 1240901 h 1424499"/>
              <a:gd name="connsiteX28" fmla="*/ 1104310 w 1536110"/>
              <a:gd name="connsiteY28" fmla="*/ 1266301 h 1424499"/>
              <a:gd name="connsiteX29" fmla="*/ 1002710 w 1536110"/>
              <a:gd name="connsiteY29" fmla="*/ 1291701 h 1424499"/>
              <a:gd name="connsiteX30" fmla="*/ 964610 w 1536110"/>
              <a:gd name="connsiteY30" fmla="*/ 1317101 h 1424499"/>
              <a:gd name="connsiteX31" fmla="*/ 901110 w 1536110"/>
              <a:gd name="connsiteY31" fmla="*/ 1329801 h 1424499"/>
              <a:gd name="connsiteX32" fmla="*/ 748710 w 1536110"/>
              <a:gd name="connsiteY32" fmla="*/ 1380601 h 1424499"/>
              <a:gd name="connsiteX33" fmla="*/ 710610 w 1536110"/>
              <a:gd name="connsiteY33" fmla="*/ 1393301 h 1424499"/>
              <a:gd name="connsiteX34" fmla="*/ 672510 w 1536110"/>
              <a:gd name="connsiteY34" fmla="*/ 1406001 h 1424499"/>
              <a:gd name="connsiteX35" fmla="*/ 589270 w 1536110"/>
              <a:gd name="connsiteY35" fmla="*/ 1424499 h 1424499"/>
              <a:gd name="connsiteX36" fmla="*/ 570910 w 1536110"/>
              <a:gd name="connsiteY36" fmla="*/ 1419909 h 1424499"/>
              <a:gd name="connsiteX37" fmla="*/ 456610 w 1536110"/>
              <a:gd name="connsiteY37" fmla="*/ 1369109 h 1424499"/>
              <a:gd name="connsiteX38" fmla="*/ 418510 w 1536110"/>
              <a:gd name="connsiteY38" fmla="*/ 1356409 h 1424499"/>
              <a:gd name="connsiteX39" fmla="*/ 380410 w 1536110"/>
              <a:gd name="connsiteY39" fmla="*/ 1331009 h 1424499"/>
              <a:gd name="connsiteX40" fmla="*/ 304210 w 1536110"/>
              <a:gd name="connsiteY40" fmla="*/ 1305609 h 1424499"/>
              <a:gd name="connsiteX41" fmla="*/ 228010 w 1536110"/>
              <a:gd name="connsiteY41" fmla="*/ 1254809 h 1424499"/>
              <a:gd name="connsiteX42" fmla="*/ 202610 w 1536110"/>
              <a:gd name="connsiteY42" fmla="*/ 1216709 h 1424499"/>
              <a:gd name="connsiteX43" fmla="*/ 189910 w 1536110"/>
              <a:gd name="connsiteY43" fmla="*/ 1178609 h 1424499"/>
              <a:gd name="connsiteX44" fmla="*/ 101010 w 1536110"/>
              <a:gd name="connsiteY44" fmla="*/ 1064309 h 1424499"/>
              <a:gd name="connsiteX45" fmla="*/ 88768 w 1536110"/>
              <a:gd name="connsiteY45" fmla="*/ 1027199 h 1424499"/>
              <a:gd name="connsiteX46" fmla="*/ 86319 w 1536110"/>
              <a:gd name="connsiteY46" fmla="*/ 1019495 h 1424499"/>
              <a:gd name="connsiteX47" fmla="*/ 85912 w 1536110"/>
              <a:gd name="connsiteY47" fmla="*/ 1018085 h 1424499"/>
              <a:gd name="connsiteX48" fmla="*/ 84749 w 1536110"/>
              <a:gd name="connsiteY48" fmla="*/ 1014555 h 1424499"/>
              <a:gd name="connsiteX49" fmla="*/ 86319 w 1536110"/>
              <a:gd name="connsiteY49" fmla="*/ 1019495 h 1424499"/>
              <a:gd name="connsiteX50" fmla="*/ 89211 w 1536110"/>
              <a:gd name="connsiteY50" fmla="*/ 1029496 h 1424499"/>
              <a:gd name="connsiteX51" fmla="*/ 62910 w 1536110"/>
              <a:gd name="connsiteY51" fmla="*/ 988109 h 1424499"/>
              <a:gd name="connsiteX52" fmla="*/ 37510 w 1536110"/>
              <a:gd name="connsiteY52" fmla="*/ 911909 h 1424499"/>
              <a:gd name="connsiteX53" fmla="*/ 24810 w 1536110"/>
              <a:gd name="connsiteY53" fmla="*/ 873809 h 1424499"/>
              <a:gd name="connsiteX54" fmla="*/ 12110 w 1536110"/>
              <a:gd name="connsiteY54" fmla="*/ 835709 h 1424499"/>
              <a:gd name="connsiteX55" fmla="*/ 0 w 1536110"/>
              <a:gd name="connsiteY55" fmla="*/ 763048 h 1424499"/>
              <a:gd name="connsiteX56" fmla="*/ 26241 w 1536110"/>
              <a:gd name="connsiteY56" fmla="*/ 747346 h 1424499"/>
              <a:gd name="connsiteX57" fmla="*/ 62910 w 1536110"/>
              <a:gd name="connsiteY57" fmla="*/ 720201 h 1424499"/>
              <a:gd name="connsiteX58" fmla="*/ 101010 w 1536110"/>
              <a:gd name="connsiteY58" fmla="*/ 682101 h 1424499"/>
              <a:gd name="connsiteX59" fmla="*/ 177210 w 1536110"/>
              <a:gd name="connsiteY59" fmla="*/ 631301 h 1424499"/>
              <a:gd name="connsiteX60" fmla="*/ 215310 w 1536110"/>
              <a:gd name="connsiteY60" fmla="*/ 605901 h 1424499"/>
              <a:gd name="connsiteX61" fmla="*/ 253410 w 1536110"/>
              <a:gd name="connsiteY61" fmla="*/ 580501 h 1424499"/>
              <a:gd name="connsiteX62" fmla="*/ 278810 w 1536110"/>
              <a:gd name="connsiteY62" fmla="*/ 542401 h 1424499"/>
              <a:gd name="connsiteX63" fmla="*/ 355010 w 1536110"/>
              <a:gd name="connsiteY63" fmla="*/ 478901 h 1424499"/>
              <a:gd name="connsiteX64" fmla="*/ 380410 w 1536110"/>
              <a:gd name="connsiteY64" fmla="*/ 440801 h 1424499"/>
              <a:gd name="connsiteX65" fmla="*/ 418510 w 1536110"/>
              <a:gd name="connsiteY65" fmla="*/ 428101 h 1424499"/>
              <a:gd name="connsiteX66" fmla="*/ 456610 w 1536110"/>
              <a:gd name="connsiteY66" fmla="*/ 402701 h 1424499"/>
              <a:gd name="connsiteX67" fmla="*/ 494710 w 1536110"/>
              <a:gd name="connsiteY67" fmla="*/ 364601 h 1424499"/>
              <a:gd name="connsiteX68" fmla="*/ 583610 w 1536110"/>
              <a:gd name="connsiteY68" fmla="*/ 250301 h 1424499"/>
              <a:gd name="connsiteX69" fmla="*/ 659810 w 1536110"/>
              <a:gd name="connsiteY69" fmla="*/ 199501 h 1424499"/>
              <a:gd name="connsiteX70" fmla="*/ 736010 w 1536110"/>
              <a:gd name="connsiteY70" fmla="*/ 148701 h 1424499"/>
              <a:gd name="connsiteX71" fmla="*/ 774110 w 1536110"/>
              <a:gd name="connsiteY71" fmla="*/ 123301 h 1424499"/>
              <a:gd name="connsiteX72" fmla="*/ 812210 w 1536110"/>
              <a:gd name="connsiteY72" fmla="*/ 97901 h 1424499"/>
              <a:gd name="connsiteX73" fmla="*/ 875710 w 1536110"/>
              <a:gd name="connsiteY73" fmla="*/ 47101 h 1424499"/>
              <a:gd name="connsiteX74" fmla="*/ 913810 w 1536110"/>
              <a:gd name="connsiteY74" fmla="*/ 9001 h 1424499"/>
              <a:gd name="connsiteX75" fmla="*/ 932649 w 1536110"/>
              <a:gd name="connsiteY75" fmla="*/ 2304 h 1424499"/>
              <a:gd name="connsiteX76" fmla="*/ 940041 w 1536110"/>
              <a:gd name="connsiteY76" fmla="*/ 0 h 1424499"/>
              <a:gd name="connsiteX0" fmla="*/ 940041 w 1536110"/>
              <a:gd name="connsiteY0" fmla="*/ 0 h 1424499"/>
              <a:gd name="connsiteX1" fmla="*/ 951910 w 1536110"/>
              <a:gd name="connsiteY1" fmla="*/ 35609 h 1424499"/>
              <a:gd name="connsiteX2" fmla="*/ 977310 w 1536110"/>
              <a:gd name="connsiteY2" fmla="*/ 73709 h 1424499"/>
              <a:gd name="connsiteX3" fmla="*/ 990010 w 1536110"/>
              <a:gd name="connsiteY3" fmla="*/ 149909 h 1424499"/>
              <a:gd name="connsiteX4" fmla="*/ 1002710 w 1536110"/>
              <a:gd name="connsiteY4" fmla="*/ 200709 h 1424499"/>
              <a:gd name="connsiteX5" fmla="*/ 1028110 w 1536110"/>
              <a:gd name="connsiteY5" fmla="*/ 276909 h 1424499"/>
              <a:gd name="connsiteX6" fmla="*/ 1066210 w 1536110"/>
              <a:gd name="connsiteY6" fmla="*/ 315009 h 1424499"/>
              <a:gd name="connsiteX7" fmla="*/ 1091610 w 1536110"/>
              <a:gd name="connsiteY7" fmla="*/ 353109 h 1424499"/>
              <a:gd name="connsiteX8" fmla="*/ 1129710 w 1536110"/>
              <a:gd name="connsiteY8" fmla="*/ 378509 h 1424499"/>
              <a:gd name="connsiteX9" fmla="*/ 1218610 w 1536110"/>
              <a:gd name="connsiteY9" fmla="*/ 492809 h 1424499"/>
              <a:gd name="connsiteX10" fmla="*/ 1256710 w 1536110"/>
              <a:gd name="connsiteY10" fmla="*/ 505509 h 1424499"/>
              <a:gd name="connsiteX11" fmla="*/ 1320210 w 1536110"/>
              <a:gd name="connsiteY11" fmla="*/ 581709 h 1424499"/>
              <a:gd name="connsiteX12" fmla="*/ 1356722 w 1536110"/>
              <a:gd name="connsiteY12" fmla="*/ 623778 h 1424499"/>
              <a:gd name="connsiteX13" fmla="*/ 1386092 w 1536110"/>
              <a:gd name="connsiteY13" fmla="*/ 657115 h 1424499"/>
              <a:gd name="connsiteX14" fmla="*/ 1412285 w 1536110"/>
              <a:gd name="connsiteY14" fmla="*/ 696009 h 1424499"/>
              <a:gd name="connsiteX15" fmla="*/ 1436097 w 1536110"/>
              <a:gd name="connsiteY15" fmla="*/ 726171 h 1424499"/>
              <a:gd name="connsiteX16" fmla="*/ 1489279 w 1536110"/>
              <a:gd name="connsiteY16" fmla="*/ 797609 h 1424499"/>
              <a:gd name="connsiteX17" fmla="*/ 1498010 w 1536110"/>
              <a:gd name="connsiteY17" fmla="*/ 835709 h 1424499"/>
              <a:gd name="connsiteX18" fmla="*/ 1536110 w 1536110"/>
              <a:gd name="connsiteY18" fmla="*/ 911909 h 1424499"/>
              <a:gd name="connsiteX19" fmla="*/ 1523410 w 1536110"/>
              <a:gd name="connsiteY19" fmla="*/ 1115109 h 1424499"/>
              <a:gd name="connsiteX20" fmla="*/ 1520280 w 1536110"/>
              <a:gd name="connsiteY20" fmla="*/ 1135420 h 1424499"/>
              <a:gd name="connsiteX21" fmla="*/ 1519169 w 1536110"/>
              <a:gd name="connsiteY21" fmla="*/ 1140721 h 1424499"/>
              <a:gd name="connsiteX22" fmla="*/ 1497941 w 1536110"/>
              <a:gd name="connsiteY22" fmla="*/ 1147827 h 1424499"/>
              <a:gd name="connsiteX23" fmla="*/ 1434510 w 1536110"/>
              <a:gd name="connsiteY23" fmla="*/ 1164701 h 1424499"/>
              <a:gd name="connsiteX24" fmla="*/ 1396410 w 1536110"/>
              <a:gd name="connsiteY24" fmla="*/ 1177401 h 1424499"/>
              <a:gd name="connsiteX25" fmla="*/ 1269410 w 1536110"/>
              <a:gd name="connsiteY25" fmla="*/ 1202801 h 1424499"/>
              <a:gd name="connsiteX26" fmla="*/ 1193210 w 1536110"/>
              <a:gd name="connsiteY26" fmla="*/ 1228201 h 1424499"/>
              <a:gd name="connsiteX27" fmla="*/ 1155110 w 1536110"/>
              <a:gd name="connsiteY27" fmla="*/ 1240901 h 1424499"/>
              <a:gd name="connsiteX28" fmla="*/ 1104310 w 1536110"/>
              <a:gd name="connsiteY28" fmla="*/ 1266301 h 1424499"/>
              <a:gd name="connsiteX29" fmla="*/ 1002710 w 1536110"/>
              <a:gd name="connsiteY29" fmla="*/ 1291701 h 1424499"/>
              <a:gd name="connsiteX30" fmla="*/ 964610 w 1536110"/>
              <a:gd name="connsiteY30" fmla="*/ 1317101 h 1424499"/>
              <a:gd name="connsiteX31" fmla="*/ 901110 w 1536110"/>
              <a:gd name="connsiteY31" fmla="*/ 1329801 h 1424499"/>
              <a:gd name="connsiteX32" fmla="*/ 748710 w 1536110"/>
              <a:gd name="connsiteY32" fmla="*/ 1380601 h 1424499"/>
              <a:gd name="connsiteX33" fmla="*/ 710610 w 1536110"/>
              <a:gd name="connsiteY33" fmla="*/ 1393301 h 1424499"/>
              <a:gd name="connsiteX34" fmla="*/ 672510 w 1536110"/>
              <a:gd name="connsiteY34" fmla="*/ 1406001 h 1424499"/>
              <a:gd name="connsiteX35" fmla="*/ 589270 w 1536110"/>
              <a:gd name="connsiteY35" fmla="*/ 1424499 h 1424499"/>
              <a:gd name="connsiteX36" fmla="*/ 570910 w 1536110"/>
              <a:gd name="connsiteY36" fmla="*/ 1419909 h 1424499"/>
              <a:gd name="connsiteX37" fmla="*/ 456610 w 1536110"/>
              <a:gd name="connsiteY37" fmla="*/ 1369109 h 1424499"/>
              <a:gd name="connsiteX38" fmla="*/ 418510 w 1536110"/>
              <a:gd name="connsiteY38" fmla="*/ 1356409 h 1424499"/>
              <a:gd name="connsiteX39" fmla="*/ 380410 w 1536110"/>
              <a:gd name="connsiteY39" fmla="*/ 1331009 h 1424499"/>
              <a:gd name="connsiteX40" fmla="*/ 304210 w 1536110"/>
              <a:gd name="connsiteY40" fmla="*/ 1305609 h 1424499"/>
              <a:gd name="connsiteX41" fmla="*/ 228010 w 1536110"/>
              <a:gd name="connsiteY41" fmla="*/ 1254809 h 1424499"/>
              <a:gd name="connsiteX42" fmla="*/ 202610 w 1536110"/>
              <a:gd name="connsiteY42" fmla="*/ 1216709 h 1424499"/>
              <a:gd name="connsiteX43" fmla="*/ 189910 w 1536110"/>
              <a:gd name="connsiteY43" fmla="*/ 1178609 h 1424499"/>
              <a:gd name="connsiteX44" fmla="*/ 101010 w 1536110"/>
              <a:gd name="connsiteY44" fmla="*/ 1064309 h 1424499"/>
              <a:gd name="connsiteX45" fmla="*/ 88768 w 1536110"/>
              <a:gd name="connsiteY45" fmla="*/ 1027199 h 1424499"/>
              <a:gd name="connsiteX46" fmla="*/ 86319 w 1536110"/>
              <a:gd name="connsiteY46" fmla="*/ 1019495 h 1424499"/>
              <a:gd name="connsiteX47" fmla="*/ 85912 w 1536110"/>
              <a:gd name="connsiteY47" fmla="*/ 1018085 h 1424499"/>
              <a:gd name="connsiteX48" fmla="*/ 84749 w 1536110"/>
              <a:gd name="connsiteY48" fmla="*/ 1014555 h 1424499"/>
              <a:gd name="connsiteX49" fmla="*/ 86319 w 1536110"/>
              <a:gd name="connsiteY49" fmla="*/ 1019495 h 1424499"/>
              <a:gd name="connsiteX50" fmla="*/ 89211 w 1536110"/>
              <a:gd name="connsiteY50" fmla="*/ 1029496 h 1424499"/>
              <a:gd name="connsiteX51" fmla="*/ 62910 w 1536110"/>
              <a:gd name="connsiteY51" fmla="*/ 988109 h 1424499"/>
              <a:gd name="connsiteX52" fmla="*/ 37510 w 1536110"/>
              <a:gd name="connsiteY52" fmla="*/ 911909 h 1424499"/>
              <a:gd name="connsiteX53" fmla="*/ 24810 w 1536110"/>
              <a:gd name="connsiteY53" fmla="*/ 873809 h 1424499"/>
              <a:gd name="connsiteX54" fmla="*/ 12110 w 1536110"/>
              <a:gd name="connsiteY54" fmla="*/ 835709 h 1424499"/>
              <a:gd name="connsiteX55" fmla="*/ 0 w 1536110"/>
              <a:gd name="connsiteY55" fmla="*/ 763048 h 1424499"/>
              <a:gd name="connsiteX56" fmla="*/ 26241 w 1536110"/>
              <a:gd name="connsiteY56" fmla="*/ 747346 h 1424499"/>
              <a:gd name="connsiteX57" fmla="*/ 62910 w 1536110"/>
              <a:gd name="connsiteY57" fmla="*/ 720201 h 1424499"/>
              <a:gd name="connsiteX58" fmla="*/ 101010 w 1536110"/>
              <a:gd name="connsiteY58" fmla="*/ 682101 h 1424499"/>
              <a:gd name="connsiteX59" fmla="*/ 177210 w 1536110"/>
              <a:gd name="connsiteY59" fmla="*/ 631301 h 1424499"/>
              <a:gd name="connsiteX60" fmla="*/ 215310 w 1536110"/>
              <a:gd name="connsiteY60" fmla="*/ 605901 h 1424499"/>
              <a:gd name="connsiteX61" fmla="*/ 253410 w 1536110"/>
              <a:gd name="connsiteY61" fmla="*/ 580501 h 1424499"/>
              <a:gd name="connsiteX62" fmla="*/ 278810 w 1536110"/>
              <a:gd name="connsiteY62" fmla="*/ 542401 h 1424499"/>
              <a:gd name="connsiteX63" fmla="*/ 355010 w 1536110"/>
              <a:gd name="connsiteY63" fmla="*/ 478901 h 1424499"/>
              <a:gd name="connsiteX64" fmla="*/ 380410 w 1536110"/>
              <a:gd name="connsiteY64" fmla="*/ 440801 h 1424499"/>
              <a:gd name="connsiteX65" fmla="*/ 418510 w 1536110"/>
              <a:gd name="connsiteY65" fmla="*/ 428101 h 1424499"/>
              <a:gd name="connsiteX66" fmla="*/ 456610 w 1536110"/>
              <a:gd name="connsiteY66" fmla="*/ 402701 h 1424499"/>
              <a:gd name="connsiteX67" fmla="*/ 494710 w 1536110"/>
              <a:gd name="connsiteY67" fmla="*/ 364601 h 1424499"/>
              <a:gd name="connsiteX68" fmla="*/ 583610 w 1536110"/>
              <a:gd name="connsiteY68" fmla="*/ 250301 h 1424499"/>
              <a:gd name="connsiteX69" fmla="*/ 659810 w 1536110"/>
              <a:gd name="connsiteY69" fmla="*/ 199501 h 1424499"/>
              <a:gd name="connsiteX70" fmla="*/ 736010 w 1536110"/>
              <a:gd name="connsiteY70" fmla="*/ 148701 h 1424499"/>
              <a:gd name="connsiteX71" fmla="*/ 774110 w 1536110"/>
              <a:gd name="connsiteY71" fmla="*/ 123301 h 1424499"/>
              <a:gd name="connsiteX72" fmla="*/ 812210 w 1536110"/>
              <a:gd name="connsiteY72" fmla="*/ 97901 h 1424499"/>
              <a:gd name="connsiteX73" fmla="*/ 875710 w 1536110"/>
              <a:gd name="connsiteY73" fmla="*/ 47101 h 1424499"/>
              <a:gd name="connsiteX74" fmla="*/ 913810 w 1536110"/>
              <a:gd name="connsiteY74" fmla="*/ 9001 h 1424499"/>
              <a:gd name="connsiteX75" fmla="*/ 932649 w 1536110"/>
              <a:gd name="connsiteY75" fmla="*/ 2304 h 1424499"/>
              <a:gd name="connsiteX76" fmla="*/ 940041 w 1536110"/>
              <a:gd name="connsiteY76" fmla="*/ 0 h 1424499"/>
              <a:gd name="connsiteX0" fmla="*/ 940041 w 1536110"/>
              <a:gd name="connsiteY0" fmla="*/ 0 h 1424499"/>
              <a:gd name="connsiteX1" fmla="*/ 951910 w 1536110"/>
              <a:gd name="connsiteY1" fmla="*/ 35609 h 1424499"/>
              <a:gd name="connsiteX2" fmla="*/ 977310 w 1536110"/>
              <a:gd name="connsiteY2" fmla="*/ 73709 h 1424499"/>
              <a:gd name="connsiteX3" fmla="*/ 990010 w 1536110"/>
              <a:gd name="connsiteY3" fmla="*/ 149909 h 1424499"/>
              <a:gd name="connsiteX4" fmla="*/ 1002710 w 1536110"/>
              <a:gd name="connsiteY4" fmla="*/ 200709 h 1424499"/>
              <a:gd name="connsiteX5" fmla="*/ 1028110 w 1536110"/>
              <a:gd name="connsiteY5" fmla="*/ 276909 h 1424499"/>
              <a:gd name="connsiteX6" fmla="*/ 1066210 w 1536110"/>
              <a:gd name="connsiteY6" fmla="*/ 315009 h 1424499"/>
              <a:gd name="connsiteX7" fmla="*/ 1091610 w 1536110"/>
              <a:gd name="connsiteY7" fmla="*/ 353109 h 1424499"/>
              <a:gd name="connsiteX8" fmla="*/ 1129710 w 1536110"/>
              <a:gd name="connsiteY8" fmla="*/ 378509 h 1424499"/>
              <a:gd name="connsiteX9" fmla="*/ 1218610 w 1536110"/>
              <a:gd name="connsiteY9" fmla="*/ 492809 h 1424499"/>
              <a:gd name="connsiteX10" fmla="*/ 1256710 w 1536110"/>
              <a:gd name="connsiteY10" fmla="*/ 505509 h 1424499"/>
              <a:gd name="connsiteX11" fmla="*/ 1320210 w 1536110"/>
              <a:gd name="connsiteY11" fmla="*/ 581709 h 1424499"/>
              <a:gd name="connsiteX12" fmla="*/ 1356722 w 1536110"/>
              <a:gd name="connsiteY12" fmla="*/ 623778 h 1424499"/>
              <a:gd name="connsiteX13" fmla="*/ 1386092 w 1536110"/>
              <a:gd name="connsiteY13" fmla="*/ 657115 h 1424499"/>
              <a:gd name="connsiteX14" fmla="*/ 1412285 w 1536110"/>
              <a:gd name="connsiteY14" fmla="*/ 696009 h 1424499"/>
              <a:gd name="connsiteX15" fmla="*/ 1436097 w 1536110"/>
              <a:gd name="connsiteY15" fmla="*/ 726171 h 1424499"/>
              <a:gd name="connsiteX16" fmla="*/ 1489279 w 1536110"/>
              <a:gd name="connsiteY16" fmla="*/ 797609 h 1424499"/>
              <a:gd name="connsiteX17" fmla="*/ 1498010 w 1536110"/>
              <a:gd name="connsiteY17" fmla="*/ 835709 h 1424499"/>
              <a:gd name="connsiteX18" fmla="*/ 1536110 w 1536110"/>
              <a:gd name="connsiteY18" fmla="*/ 911909 h 1424499"/>
              <a:gd name="connsiteX19" fmla="*/ 1523410 w 1536110"/>
              <a:gd name="connsiteY19" fmla="*/ 1115109 h 1424499"/>
              <a:gd name="connsiteX20" fmla="*/ 1520280 w 1536110"/>
              <a:gd name="connsiteY20" fmla="*/ 1135420 h 1424499"/>
              <a:gd name="connsiteX21" fmla="*/ 1519169 w 1536110"/>
              <a:gd name="connsiteY21" fmla="*/ 1140721 h 1424499"/>
              <a:gd name="connsiteX22" fmla="*/ 1497941 w 1536110"/>
              <a:gd name="connsiteY22" fmla="*/ 1147827 h 1424499"/>
              <a:gd name="connsiteX23" fmla="*/ 1434510 w 1536110"/>
              <a:gd name="connsiteY23" fmla="*/ 1164701 h 1424499"/>
              <a:gd name="connsiteX24" fmla="*/ 1396410 w 1536110"/>
              <a:gd name="connsiteY24" fmla="*/ 1177401 h 1424499"/>
              <a:gd name="connsiteX25" fmla="*/ 1269410 w 1536110"/>
              <a:gd name="connsiteY25" fmla="*/ 1202801 h 1424499"/>
              <a:gd name="connsiteX26" fmla="*/ 1193210 w 1536110"/>
              <a:gd name="connsiteY26" fmla="*/ 1228201 h 1424499"/>
              <a:gd name="connsiteX27" fmla="*/ 1155110 w 1536110"/>
              <a:gd name="connsiteY27" fmla="*/ 1240901 h 1424499"/>
              <a:gd name="connsiteX28" fmla="*/ 1104310 w 1536110"/>
              <a:gd name="connsiteY28" fmla="*/ 1266301 h 1424499"/>
              <a:gd name="connsiteX29" fmla="*/ 1002710 w 1536110"/>
              <a:gd name="connsiteY29" fmla="*/ 1291701 h 1424499"/>
              <a:gd name="connsiteX30" fmla="*/ 964610 w 1536110"/>
              <a:gd name="connsiteY30" fmla="*/ 1317101 h 1424499"/>
              <a:gd name="connsiteX31" fmla="*/ 901110 w 1536110"/>
              <a:gd name="connsiteY31" fmla="*/ 1329801 h 1424499"/>
              <a:gd name="connsiteX32" fmla="*/ 748710 w 1536110"/>
              <a:gd name="connsiteY32" fmla="*/ 1380601 h 1424499"/>
              <a:gd name="connsiteX33" fmla="*/ 710610 w 1536110"/>
              <a:gd name="connsiteY33" fmla="*/ 1393301 h 1424499"/>
              <a:gd name="connsiteX34" fmla="*/ 672510 w 1536110"/>
              <a:gd name="connsiteY34" fmla="*/ 1406001 h 1424499"/>
              <a:gd name="connsiteX35" fmla="*/ 589270 w 1536110"/>
              <a:gd name="connsiteY35" fmla="*/ 1424499 h 1424499"/>
              <a:gd name="connsiteX36" fmla="*/ 570910 w 1536110"/>
              <a:gd name="connsiteY36" fmla="*/ 1419909 h 1424499"/>
              <a:gd name="connsiteX37" fmla="*/ 456610 w 1536110"/>
              <a:gd name="connsiteY37" fmla="*/ 1369109 h 1424499"/>
              <a:gd name="connsiteX38" fmla="*/ 418510 w 1536110"/>
              <a:gd name="connsiteY38" fmla="*/ 1356409 h 1424499"/>
              <a:gd name="connsiteX39" fmla="*/ 380410 w 1536110"/>
              <a:gd name="connsiteY39" fmla="*/ 1331009 h 1424499"/>
              <a:gd name="connsiteX40" fmla="*/ 304210 w 1536110"/>
              <a:gd name="connsiteY40" fmla="*/ 1305609 h 1424499"/>
              <a:gd name="connsiteX41" fmla="*/ 228010 w 1536110"/>
              <a:gd name="connsiteY41" fmla="*/ 1254809 h 1424499"/>
              <a:gd name="connsiteX42" fmla="*/ 219278 w 1536110"/>
              <a:gd name="connsiteY42" fmla="*/ 1204803 h 1424499"/>
              <a:gd name="connsiteX43" fmla="*/ 189910 w 1536110"/>
              <a:gd name="connsiteY43" fmla="*/ 1178609 h 1424499"/>
              <a:gd name="connsiteX44" fmla="*/ 101010 w 1536110"/>
              <a:gd name="connsiteY44" fmla="*/ 1064309 h 1424499"/>
              <a:gd name="connsiteX45" fmla="*/ 88768 w 1536110"/>
              <a:gd name="connsiteY45" fmla="*/ 1027199 h 1424499"/>
              <a:gd name="connsiteX46" fmla="*/ 86319 w 1536110"/>
              <a:gd name="connsiteY46" fmla="*/ 1019495 h 1424499"/>
              <a:gd name="connsiteX47" fmla="*/ 85912 w 1536110"/>
              <a:gd name="connsiteY47" fmla="*/ 1018085 h 1424499"/>
              <a:gd name="connsiteX48" fmla="*/ 84749 w 1536110"/>
              <a:gd name="connsiteY48" fmla="*/ 1014555 h 1424499"/>
              <a:gd name="connsiteX49" fmla="*/ 86319 w 1536110"/>
              <a:gd name="connsiteY49" fmla="*/ 1019495 h 1424499"/>
              <a:gd name="connsiteX50" fmla="*/ 89211 w 1536110"/>
              <a:gd name="connsiteY50" fmla="*/ 1029496 h 1424499"/>
              <a:gd name="connsiteX51" fmla="*/ 62910 w 1536110"/>
              <a:gd name="connsiteY51" fmla="*/ 988109 h 1424499"/>
              <a:gd name="connsiteX52" fmla="*/ 37510 w 1536110"/>
              <a:gd name="connsiteY52" fmla="*/ 911909 h 1424499"/>
              <a:gd name="connsiteX53" fmla="*/ 24810 w 1536110"/>
              <a:gd name="connsiteY53" fmla="*/ 873809 h 1424499"/>
              <a:gd name="connsiteX54" fmla="*/ 12110 w 1536110"/>
              <a:gd name="connsiteY54" fmla="*/ 835709 h 1424499"/>
              <a:gd name="connsiteX55" fmla="*/ 0 w 1536110"/>
              <a:gd name="connsiteY55" fmla="*/ 763048 h 1424499"/>
              <a:gd name="connsiteX56" fmla="*/ 26241 w 1536110"/>
              <a:gd name="connsiteY56" fmla="*/ 747346 h 1424499"/>
              <a:gd name="connsiteX57" fmla="*/ 62910 w 1536110"/>
              <a:gd name="connsiteY57" fmla="*/ 720201 h 1424499"/>
              <a:gd name="connsiteX58" fmla="*/ 101010 w 1536110"/>
              <a:gd name="connsiteY58" fmla="*/ 682101 h 1424499"/>
              <a:gd name="connsiteX59" fmla="*/ 177210 w 1536110"/>
              <a:gd name="connsiteY59" fmla="*/ 631301 h 1424499"/>
              <a:gd name="connsiteX60" fmla="*/ 215310 w 1536110"/>
              <a:gd name="connsiteY60" fmla="*/ 605901 h 1424499"/>
              <a:gd name="connsiteX61" fmla="*/ 253410 w 1536110"/>
              <a:gd name="connsiteY61" fmla="*/ 580501 h 1424499"/>
              <a:gd name="connsiteX62" fmla="*/ 278810 w 1536110"/>
              <a:gd name="connsiteY62" fmla="*/ 542401 h 1424499"/>
              <a:gd name="connsiteX63" fmla="*/ 355010 w 1536110"/>
              <a:gd name="connsiteY63" fmla="*/ 478901 h 1424499"/>
              <a:gd name="connsiteX64" fmla="*/ 380410 w 1536110"/>
              <a:gd name="connsiteY64" fmla="*/ 440801 h 1424499"/>
              <a:gd name="connsiteX65" fmla="*/ 418510 w 1536110"/>
              <a:gd name="connsiteY65" fmla="*/ 428101 h 1424499"/>
              <a:gd name="connsiteX66" fmla="*/ 456610 w 1536110"/>
              <a:gd name="connsiteY66" fmla="*/ 402701 h 1424499"/>
              <a:gd name="connsiteX67" fmla="*/ 494710 w 1536110"/>
              <a:gd name="connsiteY67" fmla="*/ 364601 h 1424499"/>
              <a:gd name="connsiteX68" fmla="*/ 583610 w 1536110"/>
              <a:gd name="connsiteY68" fmla="*/ 250301 h 1424499"/>
              <a:gd name="connsiteX69" fmla="*/ 659810 w 1536110"/>
              <a:gd name="connsiteY69" fmla="*/ 199501 h 1424499"/>
              <a:gd name="connsiteX70" fmla="*/ 736010 w 1536110"/>
              <a:gd name="connsiteY70" fmla="*/ 148701 h 1424499"/>
              <a:gd name="connsiteX71" fmla="*/ 774110 w 1536110"/>
              <a:gd name="connsiteY71" fmla="*/ 123301 h 1424499"/>
              <a:gd name="connsiteX72" fmla="*/ 812210 w 1536110"/>
              <a:gd name="connsiteY72" fmla="*/ 97901 h 1424499"/>
              <a:gd name="connsiteX73" fmla="*/ 875710 w 1536110"/>
              <a:gd name="connsiteY73" fmla="*/ 47101 h 1424499"/>
              <a:gd name="connsiteX74" fmla="*/ 913810 w 1536110"/>
              <a:gd name="connsiteY74" fmla="*/ 9001 h 1424499"/>
              <a:gd name="connsiteX75" fmla="*/ 932649 w 1536110"/>
              <a:gd name="connsiteY75" fmla="*/ 2304 h 1424499"/>
              <a:gd name="connsiteX76" fmla="*/ 940041 w 1536110"/>
              <a:gd name="connsiteY76" fmla="*/ 0 h 1424499"/>
              <a:gd name="connsiteX0" fmla="*/ 940041 w 1536110"/>
              <a:gd name="connsiteY0" fmla="*/ 0 h 1424499"/>
              <a:gd name="connsiteX1" fmla="*/ 951910 w 1536110"/>
              <a:gd name="connsiteY1" fmla="*/ 35609 h 1424499"/>
              <a:gd name="connsiteX2" fmla="*/ 977310 w 1536110"/>
              <a:gd name="connsiteY2" fmla="*/ 73709 h 1424499"/>
              <a:gd name="connsiteX3" fmla="*/ 990010 w 1536110"/>
              <a:gd name="connsiteY3" fmla="*/ 149909 h 1424499"/>
              <a:gd name="connsiteX4" fmla="*/ 1002710 w 1536110"/>
              <a:gd name="connsiteY4" fmla="*/ 200709 h 1424499"/>
              <a:gd name="connsiteX5" fmla="*/ 1028110 w 1536110"/>
              <a:gd name="connsiteY5" fmla="*/ 276909 h 1424499"/>
              <a:gd name="connsiteX6" fmla="*/ 1066210 w 1536110"/>
              <a:gd name="connsiteY6" fmla="*/ 315009 h 1424499"/>
              <a:gd name="connsiteX7" fmla="*/ 1091610 w 1536110"/>
              <a:gd name="connsiteY7" fmla="*/ 353109 h 1424499"/>
              <a:gd name="connsiteX8" fmla="*/ 1129710 w 1536110"/>
              <a:gd name="connsiteY8" fmla="*/ 378509 h 1424499"/>
              <a:gd name="connsiteX9" fmla="*/ 1218610 w 1536110"/>
              <a:gd name="connsiteY9" fmla="*/ 492809 h 1424499"/>
              <a:gd name="connsiteX10" fmla="*/ 1256710 w 1536110"/>
              <a:gd name="connsiteY10" fmla="*/ 505509 h 1424499"/>
              <a:gd name="connsiteX11" fmla="*/ 1320210 w 1536110"/>
              <a:gd name="connsiteY11" fmla="*/ 581709 h 1424499"/>
              <a:gd name="connsiteX12" fmla="*/ 1356722 w 1536110"/>
              <a:gd name="connsiteY12" fmla="*/ 623778 h 1424499"/>
              <a:gd name="connsiteX13" fmla="*/ 1386092 w 1536110"/>
              <a:gd name="connsiteY13" fmla="*/ 657115 h 1424499"/>
              <a:gd name="connsiteX14" fmla="*/ 1412285 w 1536110"/>
              <a:gd name="connsiteY14" fmla="*/ 696009 h 1424499"/>
              <a:gd name="connsiteX15" fmla="*/ 1436097 w 1536110"/>
              <a:gd name="connsiteY15" fmla="*/ 726171 h 1424499"/>
              <a:gd name="connsiteX16" fmla="*/ 1489279 w 1536110"/>
              <a:gd name="connsiteY16" fmla="*/ 797609 h 1424499"/>
              <a:gd name="connsiteX17" fmla="*/ 1498010 w 1536110"/>
              <a:gd name="connsiteY17" fmla="*/ 835709 h 1424499"/>
              <a:gd name="connsiteX18" fmla="*/ 1536110 w 1536110"/>
              <a:gd name="connsiteY18" fmla="*/ 911909 h 1424499"/>
              <a:gd name="connsiteX19" fmla="*/ 1523410 w 1536110"/>
              <a:gd name="connsiteY19" fmla="*/ 1115109 h 1424499"/>
              <a:gd name="connsiteX20" fmla="*/ 1520280 w 1536110"/>
              <a:gd name="connsiteY20" fmla="*/ 1135420 h 1424499"/>
              <a:gd name="connsiteX21" fmla="*/ 1519169 w 1536110"/>
              <a:gd name="connsiteY21" fmla="*/ 1140721 h 1424499"/>
              <a:gd name="connsiteX22" fmla="*/ 1497941 w 1536110"/>
              <a:gd name="connsiteY22" fmla="*/ 1147827 h 1424499"/>
              <a:gd name="connsiteX23" fmla="*/ 1434510 w 1536110"/>
              <a:gd name="connsiteY23" fmla="*/ 1164701 h 1424499"/>
              <a:gd name="connsiteX24" fmla="*/ 1396410 w 1536110"/>
              <a:gd name="connsiteY24" fmla="*/ 1177401 h 1424499"/>
              <a:gd name="connsiteX25" fmla="*/ 1269410 w 1536110"/>
              <a:gd name="connsiteY25" fmla="*/ 1202801 h 1424499"/>
              <a:gd name="connsiteX26" fmla="*/ 1193210 w 1536110"/>
              <a:gd name="connsiteY26" fmla="*/ 1228201 h 1424499"/>
              <a:gd name="connsiteX27" fmla="*/ 1155110 w 1536110"/>
              <a:gd name="connsiteY27" fmla="*/ 1240901 h 1424499"/>
              <a:gd name="connsiteX28" fmla="*/ 1104310 w 1536110"/>
              <a:gd name="connsiteY28" fmla="*/ 1266301 h 1424499"/>
              <a:gd name="connsiteX29" fmla="*/ 1002710 w 1536110"/>
              <a:gd name="connsiteY29" fmla="*/ 1291701 h 1424499"/>
              <a:gd name="connsiteX30" fmla="*/ 964610 w 1536110"/>
              <a:gd name="connsiteY30" fmla="*/ 1317101 h 1424499"/>
              <a:gd name="connsiteX31" fmla="*/ 901110 w 1536110"/>
              <a:gd name="connsiteY31" fmla="*/ 1329801 h 1424499"/>
              <a:gd name="connsiteX32" fmla="*/ 748710 w 1536110"/>
              <a:gd name="connsiteY32" fmla="*/ 1380601 h 1424499"/>
              <a:gd name="connsiteX33" fmla="*/ 710610 w 1536110"/>
              <a:gd name="connsiteY33" fmla="*/ 1393301 h 1424499"/>
              <a:gd name="connsiteX34" fmla="*/ 672510 w 1536110"/>
              <a:gd name="connsiteY34" fmla="*/ 1406001 h 1424499"/>
              <a:gd name="connsiteX35" fmla="*/ 589270 w 1536110"/>
              <a:gd name="connsiteY35" fmla="*/ 1424499 h 1424499"/>
              <a:gd name="connsiteX36" fmla="*/ 570910 w 1536110"/>
              <a:gd name="connsiteY36" fmla="*/ 1419909 h 1424499"/>
              <a:gd name="connsiteX37" fmla="*/ 456610 w 1536110"/>
              <a:gd name="connsiteY37" fmla="*/ 1369109 h 1424499"/>
              <a:gd name="connsiteX38" fmla="*/ 418510 w 1536110"/>
              <a:gd name="connsiteY38" fmla="*/ 1356409 h 1424499"/>
              <a:gd name="connsiteX39" fmla="*/ 380410 w 1536110"/>
              <a:gd name="connsiteY39" fmla="*/ 1331009 h 1424499"/>
              <a:gd name="connsiteX40" fmla="*/ 304210 w 1536110"/>
              <a:gd name="connsiteY40" fmla="*/ 1305609 h 1424499"/>
              <a:gd name="connsiteX41" fmla="*/ 251822 w 1536110"/>
              <a:gd name="connsiteY41" fmla="*/ 1228615 h 1424499"/>
              <a:gd name="connsiteX42" fmla="*/ 219278 w 1536110"/>
              <a:gd name="connsiteY42" fmla="*/ 1204803 h 1424499"/>
              <a:gd name="connsiteX43" fmla="*/ 189910 w 1536110"/>
              <a:gd name="connsiteY43" fmla="*/ 1178609 h 1424499"/>
              <a:gd name="connsiteX44" fmla="*/ 101010 w 1536110"/>
              <a:gd name="connsiteY44" fmla="*/ 1064309 h 1424499"/>
              <a:gd name="connsiteX45" fmla="*/ 88768 w 1536110"/>
              <a:gd name="connsiteY45" fmla="*/ 1027199 h 1424499"/>
              <a:gd name="connsiteX46" fmla="*/ 86319 w 1536110"/>
              <a:gd name="connsiteY46" fmla="*/ 1019495 h 1424499"/>
              <a:gd name="connsiteX47" fmla="*/ 85912 w 1536110"/>
              <a:gd name="connsiteY47" fmla="*/ 1018085 h 1424499"/>
              <a:gd name="connsiteX48" fmla="*/ 84749 w 1536110"/>
              <a:gd name="connsiteY48" fmla="*/ 1014555 h 1424499"/>
              <a:gd name="connsiteX49" fmla="*/ 86319 w 1536110"/>
              <a:gd name="connsiteY49" fmla="*/ 1019495 h 1424499"/>
              <a:gd name="connsiteX50" fmla="*/ 89211 w 1536110"/>
              <a:gd name="connsiteY50" fmla="*/ 1029496 h 1424499"/>
              <a:gd name="connsiteX51" fmla="*/ 62910 w 1536110"/>
              <a:gd name="connsiteY51" fmla="*/ 988109 h 1424499"/>
              <a:gd name="connsiteX52" fmla="*/ 37510 w 1536110"/>
              <a:gd name="connsiteY52" fmla="*/ 911909 h 1424499"/>
              <a:gd name="connsiteX53" fmla="*/ 24810 w 1536110"/>
              <a:gd name="connsiteY53" fmla="*/ 873809 h 1424499"/>
              <a:gd name="connsiteX54" fmla="*/ 12110 w 1536110"/>
              <a:gd name="connsiteY54" fmla="*/ 835709 h 1424499"/>
              <a:gd name="connsiteX55" fmla="*/ 0 w 1536110"/>
              <a:gd name="connsiteY55" fmla="*/ 763048 h 1424499"/>
              <a:gd name="connsiteX56" fmla="*/ 26241 w 1536110"/>
              <a:gd name="connsiteY56" fmla="*/ 747346 h 1424499"/>
              <a:gd name="connsiteX57" fmla="*/ 62910 w 1536110"/>
              <a:gd name="connsiteY57" fmla="*/ 720201 h 1424499"/>
              <a:gd name="connsiteX58" fmla="*/ 101010 w 1536110"/>
              <a:gd name="connsiteY58" fmla="*/ 682101 h 1424499"/>
              <a:gd name="connsiteX59" fmla="*/ 177210 w 1536110"/>
              <a:gd name="connsiteY59" fmla="*/ 631301 h 1424499"/>
              <a:gd name="connsiteX60" fmla="*/ 215310 w 1536110"/>
              <a:gd name="connsiteY60" fmla="*/ 605901 h 1424499"/>
              <a:gd name="connsiteX61" fmla="*/ 253410 w 1536110"/>
              <a:gd name="connsiteY61" fmla="*/ 580501 h 1424499"/>
              <a:gd name="connsiteX62" fmla="*/ 278810 w 1536110"/>
              <a:gd name="connsiteY62" fmla="*/ 542401 h 1424499"/>
              <a:gd name="connsiteX63" fmla="*/ 355010 w 1536110"/>
              <a:gd name="connsiteY63" fmla="*/ 478901 h 1424499"/>
              <a:gd name="connsiteX64" fmla="*/ 380410 w 1536110"/>
              <a:gd name="connsiteY64" fmla="*/ 440801 h 1424499"/>
              <a:gd name="connsiteX65" fmla="*/ 418510 w 1536110"/>
              <a:gd name="connsiteY65" fmla="*/ 428101 h 1424499"/>
              <a:gd name="connsiteX66" fmla="*/ 456610 w 1536110"/>
              <a:gd name="connsiteY66" fmla="*/ 402701 h 1424499"/>
              <a:gd name="connsiteX67" fmla="*/ 494710 w 1536110"/>
              <a:gd name="connsiteY67" fmla="*/ 364601 h 1424499"/>
              <a:gd name="connsiteX68" fmla="*/ 583610 w 1536110"/>
              <a:gd name="connsiteY68" fmla="*/ 250301 h 1424499"/>
              <a:gd name="connsiteX69" fmla="*/ 659810 w 1536110"/>
              <a:gd name="connsiteY69" fmla="*/ 199501 h 1424499"/>
              <a:gd name="connsiteX70" fmla="*/ 736010 w 1536110"/>
              <a:gd name="connsiteY70" fmla="*/ 148701 h 1424499"/>
              <a:gd name="connsiteX71" fmla="*/ 774110 w 1536110"/>
              <a:gd name="connsiteY71" fmla="*/ 123301 h 1424499"/>
              <a:gd name="connsiteX72" fmla="*/ 812210 w 1536110"/>
              <a:gd name="connsiteY72" fmla="*/ 97901 h 1424499"/>
              <a:gd name="connsiteX73" fmla="*/ 875710 w 1536110"/>
              <a:gd name="connsiteY73" fmla="*/ 47101 h 1424499"/>
              <a:gd name="connsiteX74" fmla="*/ 913810 w 1536110"/>
              <a:gd name="connsiteY74" fmla="*/ 9001 h 1424499"/>
              <a:gd name="connsiteX75" fmla="*/ 932649 w 1536110"/>
              <a:gd name="connsiteY75" fmla="*/ 2304 h 1424499"/>
              <a:gd name="connsiteX76" fmla="*/ 940041 w 1536110"/>
              <a:gd name="connsiteY76" fmla="*/ 0 h 1424499"/>
              <a:gd name="connsiteX0" fmla="*/ 940041 w 1536110"/>
              <a:gd name="connsiteY0" fmla="*/ 0 h 1424499"/>
              <a:gd name="connsiteX1" fmla="*/ 951910 w 1536110"/>
              <a:gd name="connsiteY1" fmla="*/ 35609 h 1424499"/>
              <a:gd name="connsiteX2" fmla="*/ 977310 w 1536110"/>
              <a:gd name="connsiteY2" fmla="*/ 73709 h 1424499"/>
              <a:gd name="connsiteX3" fmla="*/ 990010 w 1536110"/>
              <a:gd name="connsiteY3" fmla="*/ 149909 h 1424499"/>
              <a:gd name="connsiteX4" fmla="*/ 1002710 w 1536110"/>
              <a:gd name="connsiteY4" fmla="*/ 200709 h 1424499"/>
              <a:gd name="connsiteX5" fmla="*/ 1028110 w 1536110"/>
              <a:gd name="connsiteY5" fmla="*/ 276909 h 1424499"/>
              <a:gd name="connsiteX6" fmla="*/ 1066210 w 1536110"/>
              <a:gd name="connsiteY6" fmla="*/ 315009 h 1424499"/>
              <a:gd name="connsiteX7" fmla="*/ 1091610 w 1536110"/>
              <a:gd name="connsiteY7" fmla="*/ 353109 h 1424499"/>
              <a:gd name="connsiteX8" fmla="*/ 1129710 w 1536110"/>
              <a:gd name="connsiteY8" fmla="*/ 378509 h 1424499"/>
              <a:gd name="connsiteX9" fmla="*/ 1218610 w 1536110"/>
              <a:gd name="connsiteY9" fmla="*/ 492809 h 1424499"/>
              <a:gd name="connsiteX10" fmla="*/ 1256710 w 1536110"/>
              <a:gd name="connsiteY10" fmla="*/ 505509 h 1424499"/>
              <a:gd name="connsiteX11" fmla="*/ 1320210 w 1536110"/>
              <a:gd name="connsiteY11" fmla="*/ 581709 h 1424499"/>
              <a:gd name="connsiteX12" fmla="*/ 1356722 w 1536110"/>
              <a:gd name="connsiteY12" fmla="*/ 623778 h 1424499"/>
              <a:gd name="connsiteX13" fmla="*/ 1386092 w 1536110"/>
              <a:gd name="connsiteY13" fmla="*/ 657115 h 1424499"/>
              <a:gd name="connsiteX14" fmla="*/ 1412285 w 1536110"/>
              <a:gd name="connsiteY14" fmla="*/ 696009 h 1424499"/>
              <a:gd name="connsiteX15" fmla="*/ 1436097 w 1536110"/>
              <a:gd name="connsiteY15" fmla="*/ 726171 h 1424499"/>
              <a:gd name="connsiteX16" fmla="*/ 1489279 w 1536110"/>
              <a:gd name="connsiteY16" fmla="*/ 797609 h 1424499"/>
              <a:gd name="connsiteX17" fmla="*/ 1498010 w 1536110"/>
              <a:gd name="connsiteY17" fmla="*/ 835709 h 1424499"/>
              <a:gd name="connsiteX18" fmla="*/ 1536110 w 1536110"/>
              <a:gd name="connsiteY18" fmla="*/ 911909 h 1424499"/>
              <a:gd name="connsiteX19" fmla="*/ 1523410 w 1536110"/>
              <a:gd name="connsiteY19" fmla="*/ 1115109 h 1424499"/>
              <a:gd name="connsiteX20" fmla="*/ 1520280 w 1536110"/>
              <a:gd name="connsiteY20" fmla="*/ 1135420 h 1424499"/>
              <a:gd name="connsiteX21" fmla="*/ 1519169 w 1536110"/>
              <a:gd name="connsiteY21" fmla="*/ 1140721 h 1424499"/>
              <a:gd name="connsiteX22" fmla="*/ 1497941 w 1536110"/>
              <a:gd name="connsiteY22" fmla="*/ 1147827 h 1424499"/>
              <a:gd name="connsiteX23" fmla="*/ 1434510 w 1536110"/>
              <a:gd name="connsiteY23" fmla="*/ 1164701 h 1424499"/>
              <a:gd name="connsiteX24" fmla="*/ 1396410 w 1536110"/>
              <a:gd name="connsiteY24" fmla="*/ 1177401 h 1424499"/>
              <a:gd name="connsiteX25" fmla="*/ 1269410 w 1536110"/>
              <a:gd name="connsiteY25" fmla="*/ 1202801 h 1424499"/>
              <a:gd name="connsiteX26" fmla="*/ 1193210 w 1536110"/>
              <a:gd name="connsiteY26" fmla="*/ 1228201 h 1424499"/>
              <a:gd name="connsiteX27" fmla="*/ 1155110 w 1536110"/>
              <a:gd name="connsiteY27" fmla="*/ 1240901 h 1424499"/>
              <a:gd name="connsiteX28" fmla="*/ 1104310 w 1536110"/>
              <a:gd name="connsiteY28" fmla="*/ 1266301 h 1424499"/>
              <a:gd name="connsiteX29" fmla="*/ 1002710 w 1536110"/>
              <a:gd name="connsiteY29" fmla="*/ 1291701 h 1424499"/>
              <a:gd name="connsiteX30" fmla="*/ 964610 w 1536110"/>
              <a:gd name="connsiteY30" fmla="*/ 1317101 h 1424499"/>
              <a:gd name="connsiteX31" fmla="*/ 901110 w 1536110"/>
              <a:gd name="connsiteY31" fmla="*/ 1329801 h 1424499"/>
              <a:gd name="connsiteX32" fmla="*/ 748710 w 1536110"/>
              <a:gd name="connsiteY32" fmla="*/ 1380601 h 1424499"/>
              <a:gd name="connsiteX33" fmla="*/ 710610 w 1536110"/>
              <a:gd name="connsiteY33" fmla="*/ 1393301 h 1424499"/>
              <a:gd name="connsiteX34" fmla="*/ 672510 w 1536110"/>
              <a:gd name="connsiteY34" fmla="*/ 1406001 h 1424499"/>
              <a:gd name="connsiteX35" fmla="*/ 589270 w 1536110"/>
              <a:gd name="connsiteY35" fmla="*/ 1424499 h 1424499"/>
              <a:gd name="connsiteX36" fmla="*/ 570910 w 1536110"/>
              <a:gd name="connsiteY36" fmla="*/ 1419909 h 1424499"/>
              <a:gd name="connsiteX37" fmla="*/ 456610 w 1536110"/>
              <a:gd name="connsiteY37" fmla="*/ 1369109 h 1424499"/>
              <a:gd name="connsiteX38" fmla="*/ 418510 w 1536110"/>
              <a:gd name="connsiteY38" fmla="*/ 1356409 h 1424499"/>
              <a:gd name="connsiteX39" fmla="*/ 380410 w 1536110"/>
              <a:gd name="connsiteY39" fmla="*/ 1331009 h 1424499"/>
              <a:gd name="connsiteX40" fmla="*/ 325641 w 1536110"/>
              <a:gd name="connsiteY40" fmla="*/ 1288940 h 1424499"/>
              <a:gd name="connsiteX41" fmla="*/ 251822 w 1536110"/>
              <a:gd name="connsiteY41" fmla="*/ 1228615 h 1424499"/>
              <a:gd name="connsiteX42" fmla="*/ 219278 w 1536110"/>
              <a:gd name="connsiteY42" fmla="*/ 1204803 h 1424499"/>
              <a:gd name="connsiteX43" fmla="*/ 189910 w 1536110"/>
              <a:gd name="connsiteY43" fmla="*/ 1178609 h 1424499"/>
              <a:gd name="connsiteX44" fmla="*/ 101010 w 1536110"/>
              <a:gd name="connsiteY44" fmla="*/ 1064309 h 1424499"/>
              <a:gd name="connsiteX45" fmla="*/ 88768 w 1536110"/>
              <a:gd name="connsiteY45" fmla="*/ 1027199 h 1424499"/>
              <a:gd name="connsiteX46" fmla="*/ 86319 w 1536110"/>
              <a:gd name="connsiteY46" fmla="*/ 1019495 h 1424499"/>
              <a:gd name="connsiteX47" fmla="*/ 85912 w 1536110"/>
              <a:gd name="connsiteY47" fmla="*/ 1018085 h 1424499"/>
              <a:gd name="connsiteX48" fmla="*/ 84749 w 1536110"/>
              <a:gd name="connsiteY48" fmla="*/ 1014555 h 1424499"/>
              <a:gd name="connsiteX49" fmla="*/ 86319 w 1536110"/>
              <a:gd name="connsiteY49" fmla="*/ 1019495 h 1424499"/>
              <a:gd name="connsiteX50" fmla="*/ 89211 w 1536110"/>
              <a:gd name="connsiteY50" fmla="*/ 1029496 h 1424499"/>
              <a:gd name="connsiteX51" fmla="*/ 62910 w 1536110"/>
              <a:gd name="connsiteY51" fmla="*/ 988109 h 1424499"/>
              <a:gd name="connsiteX52" fmla="*/ 37510 w 1536110"/>
              <a:gd name="connsiteY52" fmla="*/ 911909 h 1424499"/>
              <a:gd name="connsiteX53" fmla="*/ 24810 w 1536110"/>
              <a:gd name="connsiteY53" fmla="*/ 873809 h 1424499"/>
              <a:gd name="connsiteX54" fmla="*/ 12110 w 1536110"/>
              <a:gd name="connsiteY54" fmla="*/ 835709 h 1424499"/>
              <a:gd name="connsiteX55" fmla="*/ 0 w 1536110"/>
              <a:gd name="connsiteY55" fmla="*/ 763048 h 1424499"/>
              <a:gd name="connsiteX56" fmla="*/ 26241 w 1536110"/>
              <a:gd name="connsiteY56" fmla="*/ 747346 h 1424499"/>
              <a:gd name="connsiteX57" fmla="*/ 62910 w 1536110"/>
              <a:gd name="connsiteY57" fmla="*/ 720201 h 1424499"/>
              <a:gd name="connsiteX58" fmla="*/ 101010 w 1536110"/>
              <a:gd name="connsiteY58" fmla="*/ 682101 h 1424499"/>
              <a:gd name="connsiteX59" fmla="*/ 177210 w 1536110"/>
              <a:gd name="connsiteY59" fmla="*/ 631301 h 1424499"/>
              <a:gd name="connsiteX60" fmla="*/ 215310 w 1536110"/>
              <a:gd name="connsiteY60" fmla="*/ 605901 h 1424499"/>
              <a:gd name="connsiteX61" fmla="*/ 253410 w 1536110"/>
              <a:gd name="connsiteY61" fmla="*/ 580501 h 1424499"/>
              <a:gd name="connsiteX62" fmla="*/ 278810 w 1536110"/>
              <a:gd name="connsiteY62" fmla="*/ 542401 h 1424499"/>
              <a:gd name="connsiteX63" fmla="*/ 355010 w 1536110"/>
              <a:gd name="connsiteY63" fmla="*/ 478901 h 1424499"/>
              <a:gd name="connsiteX64" fmla="*/ 380410 w 1536110"/>
              <a:gd name="connsiteY64" fmla="*/ 440801 h 1424499"/>
              <a:gd name="connsiteX65" fmla="*/ 418510 w 1536110"/>
              <a:gd name="connsiteY65" fmla="*/ 428101 h 1424499"/>
              <a:gd name="connsiteX66" fmla="*/ 456610 w 1536110"/>
              <a:gd name="connsiteY66" fmla="*/ 402701 h 1424499"/>
              <a:gd name="connsiteX67" fmla="*/ 494710 w 1536110"/>
              <a:gd name="connsiteY67" fmla="*/ 364601 h 1424499"/>
              <a:gd name="connsiteX68" fmla="*/ 583610 w 1536110"/>
              <a:gd name="connsiteY68" fmla="*/ 250301 h 1424499"/>
              <a:gd name="connsiteX69" fmla="*/ 659810 w 1536110"/>
              <a:gd name="connsiteY69" fmla="*/ 199501 h 1424499"/>
              <a:gd name="connsiteX70" fmla="*/ 736010 w 1536110"/>
              <a:gd name="connsiteY70" fmla="*/ 148701 h 1424499"/>
              <a:gd name="connsiteX71" fmla="*/ 774110 w 1536110"/>
              <a:gd name="connsiteY71" fmla="*/ 123301 h 1424499"/>
              <a:gd name="connsiteX72" fmla="*/ 812210 w 1536110"/>
              <a:gd name="connsiteY72" fmla="*/ 97901 h 1424499"/>
              <a:gd name="connsiteX73" fmla="*/ 875710 w 1536110"/>
              <a:gd name="connsiteY73" fmla="*/ 47101 h 1424499"/>
              <a:gd name="connsiteX74" fmla="*/ 913810 w 1536110"/>
              <a:gd name="connsiteY74" fmla="*/ 9001 h 1424499"/>
              <a:gd name="connsiteX75" fmla="*/ 932649 w 1536110"/>
              <a:gd name="connsiteY75" fmla="*/ 2304 h 1424499"/>
              <a:gd name="connsiteX76" fmla="*/ 940041 w 1536110"/>
              <a:gd name="connsiteY76" fmla="*/ 0 h 1424499"/>
              <a:gd name="connsiteX0" fmla="*/ 940041 w 1536110"/>
              <a:gd name="connsiteY0" fmla="*/ 0 h 1424499"/>
              <a:gd name="connsiteX1" fmla="*/ 951910 w 1536110"/>
              <a:gd name="connsiteY1" fmla="*/ 35609 h 1424499"/>
              <a:gd name="connsiteX2" fmla="*/ 977310 w 1536110"/>
              <a:gd name="connsiteY2" fmla="*/ 73709 h 1424499"/>
              <a:gd name="connsiteX3" fmla="*/ 990010 w 1536110"/>
              <a:gd name="connsiteY3" fmla="*/ 149909 h 1424499"/>
              <a:gd name="connsiteX4" fmla="*/ 1002710 w 1536110"/>
              <a:gd name="connsiteY4" fmla="*/ 200709 h 1424499"/>
              <a:gd name="connsiteX5" fmla="*/ 1028110 w 1536110"/>
              <a:gd name="connsiteY5" fmla="*/ 276909 h 1424499"/>
              <a:gd name="connsiteX6" fmla="*/ 1066210 w 1536110"/>
              <a:gd name="connsiteY6" fmla="*/ 315009 h 1424499"/>
              <a:gd name="connsiteX7" fmla="*/ 1091610 w 1536110"/>
              <a:gd name="connsiteY7" fmla="*/ 353109 h 1424499"/>
              <a:gd name="connsiteX8" fmla="*/ 1129710 w 1536110"/>
              <a:gd name="connsiteY8" fmla="*/ 378509 h 1424499"/>
              <a:gd name="connsiteX9" fmla="*/ 1218610 w 1536110"/>
              <a:gd name="connsiteY9" fmla="*/ 492809 h 1424499"/>
              <a:gd name="connsiteX10" fmla="*/ 1256710 w 1536110"/>
              <a:gd name="connsiteY10" fmla="*/ 505509 h 1424499"/>
              <a:gd name="connsiteX11" fmla="*/ 1320210 w 1536110"/>
              <a:gd name="connsiteY11" fmla="*/ 581709 h 1424499"/>
              <a:gd name="connsiteX12" fmla="*/ 1356722 w 1536110"/>
              <a:gd name="connsiteY12" fmla="*/ 623778 h 1424499"/>
              <a:gd name="connsiteX13" fmla="*/ 1386092 w 1536110"/>
              <a:gd name="connsiteY13" fmla="*/ 657115 h 1424499"/>
              <a:gd name="connsiteX14" fmla="*/ 1412285 w 1536110"/>
              <a:gd name="connsiteY14" fmla="*/ 696009 h 1424499"/>
              <a:gd name="connsiteX15" fmla="*/ 1436097 w 1536110"/>
              <a:gd name="connsiteY15" fmla="*/ 726171 h 1424499"/>
              <a:gd name="connsiteX16" fmla="*/ 1489279 w 1536110"/>
              <a:gd name="connsiteY16" fmla="*/ 797609 h 1424499"/>
              <a:gd name="connsiteX17" fmla="*/ 1498010 w 1536110"/>
              <a:gd name="connsiteY17" fmla="*/ 835709 h 1424499"/>
              <a:gd name="connsiteX18" fmla="*/ 1536110 w 1536110"/>
              <a:gd name="connsiteY18" fmla="*/ 911909 h 1424499"/>
              <a:gd name="connsiteX19" fmla="*/ 1523410 w 1536110"/>
              <a:gd name="connsiteY19" fmla="*/ 1115109 h 1424499"/>
              <a:gd name="connsiteX20" fmla="*/ 1520280 w 1536110"/>
              <a:gd name="connsiteY20" fmla="*/ 1135420 h 1424499"/>
              <a:gd name="connsiteX21" fmla="*/ 1519169 w 1536110"/>
              <a:gd name="connsiteY21" fmla="*/ 1140721 h 1424499"/>
              <a:gd name="connsiteX22" fmla="*/ 1497941 w 1536110"/>
              <a:gd name="connsiteY22" fmla="*/ 1147827 h 1424499"/>
              <a:gd name="connsiteX23" fmla="*/ 1434510 w 1536110"/>
              <a:gd name="connsiteY23" fmla="*/ 1164701 h 1424499"/>
              <a:gd name="connsiteX24" fmla="*/ 1396410 w 1536110"/>
              <a:gd name="connsiteY24" fmla="*/ 1177401 h 1424499"/>
              <a:gd name="connsiteX25" fmla="*/ 1269410 w 1536110"/>
              <a:gd name="connsiteY25" fmla="*/ 1202801 h 1424499"/>
              <a:gd name="connsiteX26" fmla="*/ 1193210 w 1536110"/>
              <a:gd name="connsiteY26" fmla="*/ 1228201 h 1424499"/>
              <a:gd name="connsiteX27" fmla="*/ 1155110 w 1536110"/>
              <a:gd name="connsiteY27" fmla="*/ 1240901 h 1424499"/>
              <a:gd name="connsiteX28" fmla="*/ 1104310 w 1536110"/>
              <a:gd name="connsiteY28" fmla="*/ 1266301 h 1424499"/>
              <a:gd name="connsiteX29" fmla="*/ 1002710 w 1536110"/>
              <a:gd name="connsiteY29" fmla="*/ 1291701 h 1424499"/>
              <a:gd name="connsiteX30" fmla="*/ 964610 w 1536110"/>
              <a:gd name="connsiteY30" fmla="*/ 1317101 h 1424499"/>
              <a:gd name="connsiteX31" fmla="*/ 901110 w 1536110"/>
              <a:gd name="connsiteY31" fmla="*/ 1329801 h 1424499"/>
              <a:gd name="connsiteX32" fmla="*/ 748710 w 1536110"/>
              <a:gd name="connsiteY32" fmla="*/ 1380601 h 1424499"/>
              <a:gd name="connsiteX33" fmla="*/ 710610 w 1536110"/>
              <a:gd name="connsiteY33" fmla="*/ 1393301 h 1424499"/>
              <a:gd name="connsiteX34" fmla="*/ 672510 w 1536110"/>
              <a:gd name="connsiteY34" fmla="*/ 1406001 h 1424499"/>
              <a:gd name="connsiteX35" fmla="*/ 589270 w 1536110"/>
              <a:gd name="connsiteY35" fmla="*/ 1424499 h 1424499"/>
              <a:gd name="connsiteX36" fmla="*/ 570910 w 1536110"/>
              <a:gd name="connsiteY36" fmla="*/ 1419909 h 1424499"/>
              <a:gd name="connsiteX37" fmla="*/ 456610 w 1536110"/>
              <a:gd name="connsiteY37" fmla="*/ 1369109 h 1424499"/>
              <a:gd name="connsiteX38" fmla="*/ 418510 w 1536110"/>
              <a:gd name="connsiteY38" fmla="*/ 1356409 h 1424499"/>
              <a:gd name="connsiteX39" fmla="*/ 392316 w 1536110"/>
              <a:gd name="connsiteY39" fmla="*/ 1316722 h 1424499"/>
              <a:gd name="connsiteX40" fmla="*/ 325641 w 1536110"/>
              <a:gd name="connsiteY40" fmla="*/ 1288940 h 1424499"/>
              <a:gd name="connsiteX41" fmla="*/ 251822 w 1536110"/>
              <a:gd name="connsiteY41" fmla="*/ 1228615 h 1424499"/>
              <a:gd name="connsiteX42" fmla="*/ 219278 w 1536110"/>
              <a:gd name="connsiteY42" fmla="*/ 1204803 h 1424499"/>
              <a:gd name="connsiteX43" fmla="*/ 189910 w 1536110"/>
              <a:gd name="connsiteY43" fmla="*/ 1178609 h 1424499"/>
              <a:gd name="connsiteX44" fmla="*/ 101010 w 1536110"/>
              <a:gd name="connsiteY44" fmla="*/ 1064309 h 1424499"/>
              <a:gd name="connsiteX45" fmla="*/ 88768 w 1536110"/>
              <a:gd name="connsiteY45" fmla="*/ 1027199 h 1424499"/>
              <a:gd name="connsiteX46" fmla="*/ 86319 w 1536110"/>
              <a:gd name="connsiteY46" fmla="*/ 1019495 h 1424499"/>
              <a:gd name="connsiteX47" fmla="*/ 85912 w 1536110"/>
              <a:gd name="connsiteY47" fmla="*/ 1018085 h 1424499"/>
              <a:gd name="connsiteX48" fmla="*/ 84749 w 1536110"/>
              <a:gd name="connsiteY48" fmla="*/ 1014555 h 1424499"/>
              <a:gd name="connsiteX49" fmla="*/ 86319 w 1536110"/>
              <a:gd name="connsiteY49" fmla="*/ 1019495 h 1424499"/>
              <a:gd name="connsiteX50" fmla="*/ 89211 w 1536110"/>
              <a:gd name="connsiteY50" fmla="*/ 1029496 h 1424499"/>
              <a:gd name="connsiteX51" fmla="*/ 62910 w 1536110"/>
              <a:gd name="connsiteY51" fmla="*/ 988109 h 1424499"/>
              <a:gd name="connsiteX52" fmla="*/ 37510 w 1536110"/>
              <a:gd name="connsiteY52" fmla="*/ 911909 h 1424499"/>
              <a:gd name="connsiteX53" fmla="*/ 24810 w 1536110"/>
              <a:gd name="connsiteY53" fmla="*/ 873809 h 1424499"/>
              <a:gd name="connsiteX54" fmla="*/ 12110 w 1536110"/>
              <a:gd name="connsiteY54" fmla="*/ 835709 h 1424499"/>
              <a:gd name="connsiteX55" fmla="*/ 0 w 1536110"/>
              <a:gd name="connsiteY55" fmla="*/ 763048 h 1424499"/>
              <a:gd name="connsiteX56" fmla="*/ 26241 w 1536110"/>
              <a:gd name="connsiteY56" fmla="*/ 747346 h 1424499"/>
              <a:gd name="connsiteX57" fmla="*/ 62910 w 1536110"/>
              <a:gd name="connsiteY57" fmla="*/ 720201 h 1424499"/>
              <a:gd name="connsiteX58" fmla="*/ 101010 w 1536110"/>
              <a:gd name="connsiteY58" fmla="*/ 682101 h 1424499"/>
              <a:gd name="connsiteX59" fmla="*/ 177210 w 1536110"/>
              <a:gd name="connsiteY59" fmla="*/ 631301 h 1424499"/>
              <a:gd name="connsiteX60" fmla="*/ 215310 w 1536110"/>
              <a:gd name="connsiteY60" fmla="*/ 605901 h 1424499"/>
              <a:gd name="connsiteX61" fmla="*/ 253410 w 1536110"/>
              <a:gd name="connsiteY61" fmla="*/ 580501 h 1424499"/>
              <a:gd name="connsiteX62" fmla="*/ 278810 w 1536110"/>
              <a:gd name="connsiteY62" fmla="*/ 542401 h 1424499"/>
              <a:gd name="connsiteX63" fmla="*/ 355010 w 1536110"/>
              <a:gd name="connsiteY63" fmla="*/ 478901 h 1424499"/>
              <a:gd name="connsiteX64" fmla="*/ 380410 w 1536110"/>
              <a:gd name="connsiteY64" fmla="*/ 440801 h 1424499"/>
              <a:gd name="connsiteX65" fmla="*/ 418510 w 1536110"/>
              <a:gd name="connsiteY65" fmla="*/ 428101 h 1424499"/>
              <a:gd name="connsiteX66" fmla="*/ 456610 w 1536110"/>
              <a:gd name="connsiteY66" fmla="*/ 402701 h 1424499"/>
              <a:gd name="connsiteX67" fmla="*/ 494710 w 1536110"/>
              <a:gd name="connsiteY67" fmla="*/ 364601 h 1424499"/>
              <a:gd name="connsiteX68" fmla="*/ 583610 w 1536110"/>
              <a:gd name="connsiteY68" fmla="*/ 250301 h 1424499"/>
              <a:gd name="connsiteX69" fmla="*/ 659810 w 1536110"/>
              <a:gd name="connsiteY69" fmla="*/ 199501 h 1424499"/>
              <a:gd name="connsiteX70" fmla="*/ 736010 w 1536110"/>
              <a:gd name="connsiteY70" fmla="*/ 148701 h 1424499"/>
              <a:gd name="connsiteX71" fmla="*/ 774110 w 1536110"/>
              <a:gd name="connsiteY71" fmla="*/ 123301 h 1424499"/>
              <a:gd name="connsiteX72" fmla="*/ 812210 w 1536110"/>
              <a:gd name="connsiteY72" fmla="*/ 97901 h 1424499"/>
              <a:gd name="connsiteX73" fmla="*/ 875710 w 1536110"/>
              <a:gd name="connsiteY73" fmla="*/ 47101 h 1424499"/>
              <a:gd name="connsiteX74" fmla="*/ 913810 w 1536110"/>
              <a:gd name="connsiteY74" fmla="*/ 9001 h 1424499"/>
              <a:gd name="connsiteX75" fmla="*/ 932649 w 1536110"/>
              <a:gd name="connsiteY75" fmla="*/ 2304 h 1424499"/>
              <a:gd name="connsiteX76" fmla="*/ 940041 w 1536110"/>
              <a:gd name="connsiteY76" fmla="*/ 0 h 1424499"/>
              <a:gd name="connsiteX0" fmla="*/ 940041 w 1536110"/>
              <a:gd name="connsiteY0" fmla="*/ 0 h 1424499"/>
              <a:gd name="connsiteX1" fmla="*/ 951910 w 1536110"/>
              <a:gd name="connsiteY1" fmla="*/ 35609 h 1424499"/>
              <a:gd name="connsiteX2" fmla="*/ 977310 w 1536110"/>
              <a:gd name="connsiteY2" fmla="*/ 73709 h 1424499"/>
              <a:gd name="connsiteX3" fmla="*/ 990010 w 1536110"/>
              <a:gd name="connsiteY3" fmla="*/ 149909 h 1424499"/>
              <a:gd name="connsiteX4" fmla="*/ 1002710 w 1536110"/>
              <a:gd name="connsiteY4" fmla="*/ 200709 h 1424499"/>
              <a:gd name="connsiteX5" fmla="*/ 1028110 w 1536110"/>
              <a:gd name="connsiteY5" fmla="*/ 276909 h 1424499"/>
              <a:gd name="connsiteX6" fmla="*/ 1066210 w 1536110"/>
              <a:gd name="connsiteY6" fmla="*/ 315009 h 1424499"/>
              <a:gd name="connsiteX7" fmla="*/ 1091610 w 1536110"/>
              <a:gd name="connsiteY7" fmla="*/ 353109 h 1424499"/>
              <a:gd name="connsiteX8" fmla="*/ 1129710 w 1536110"/>
              <a:gd name="connsiteY8" fmla="*/ 378509 h 1424499"/>
              <a:gd name="connsiteX9" fmla="*/ 1218610 w 1536110"/>
              <a:gd name="connsiteY9" fmla="*/ 492809 h 1424499"/>
              <a:gd name="connsiteX10" fmla="*/ 1256710 w 1536110"/>
              <a:gd name="connsiteY10" fmla="*/ 505509 h 1424499"/>
              <a:gd name="connsiteX11" fmla="*/ 1320210 w 1536110"/>
              <a:gd name="connsiteY11" fmla="*/ 581709 h 1424499"/>
              <a:gd name="connsiteX12" fmla="*/ 1356722 w 1536110"/>
              <a:gd name="connsiteY12" fmla="*/ 623778 h 1424499"/>
              <a:gd name="connsiteX13" fmla="*/ 1386092 w 1536110"/>
              <a:gd name="connsiteY13" fmla="*/ 657115 h 1424499"/>
              <a:gd name="connsiteX14" fmla="*/ 1412285 w 1536110"/>
              <a:gd name="connsiteY14" fmla="*/ 696009 h 1424499"/>
              <a:gd name="connsiteX15" fmla="*/ 1436097 w 1536110"/>
              <a:gd name="connsiteY15" fmla="*/ 726171 h 1424499"/>
              <a:gd name="connsiteX16" fmla="*/ 1489279 w 1536110"/>
              <a:gd name="connsiteY16" fmla="*/ 797609 h 1424499"/>
              <a:gd name="connsiteX17" fmla="*/ 1498010 w 1536110"/>
              <a:gd name="connsiteY17" fmla="*/ 835709 h 1424499"/>
              <a:gd name="connsiteX18" fmla="*/ 1536110 w 1536110"/>
              <a:gd name="connsiteY18" fmla="*/ 911909 h 1424499"/>
              <a:gd name="connsiteX19" fmla="*/ 1523410 w 1536110"/>
              <a:gd name="connsiteY19" fmla="*/ 1115109 h 1424499"/>
              <a:gd name="connsiteX20" fmla="*/ 1520280 w 1536110"/>
              <a:gd name="connsiteY20" fmla="*/ 1135420 h 1424499"/>
              <a:gd name="connsiteX21" fmla="*/ 1519169 w 1536110"/>
              <a:gd name="connsiteY21" fmla="*/ 1140721 h 1424499"/>
              <a:gd name="connsiteX22" fmla="*/ 1497941 w 1536110"/>
              <a:gd name="connsiteY22" fmla="*/ 1147827 h 1424499"/>
              <a:gd name="connsiteX23" fmla="*/ 1434510 w 1536110"/>
              <a:gd name="connsiteY23" fmla="*/ 1164701 h 1424499"/>
              <a:gd name="connsiteX24" fmla="*/ 1396410 w 1536110"/>
              <a:gd name="connsiteY24" fmla="*/ 1177401 h 1424499"/>
              <a:gd name="connsiteX25" fmla="*/ 1269410 w 1536110"/>
              <a:gd name="connsiteY25" fmla="*/ 1202801 h 1424499"/>
              <a:gd name="connsiteX26" fmla="*/ 1193210 w 1536110"/>
              <a:gd name="connsiteY26" fmla="*/ 1228201 h 1424499"/>
              <a:gd name="connsiteX27" fmla="*/ 1155110 w 1536110"/>
              <a:gd name="connsiteY27" fmla="*/ 1240901 h 1424499"/>
              <a:gd name="connsiteX28" fmla="*/ 1104310 w 1536110"/>
              <a:gd name="connsiteY28" fmla="*/ 1266301 h 1424499"/>
              <a:gd name="connsiteX29" fmla="*/ 1002710 w 1536110"/>
              <a:gd name="connsiteY29" fmla="*/ 1291701 h 1424499"/>
              <a:gd name="connsiteX30" fmla="*/ 964610 w 1536110"/>
              <a:gd name="connsiteY30" fmla="*/ 1317101 h 1424499"/>
              <a:gd name="connsiteX31" fmla="*/ 901110 w 1536110"/>
              <a:gd name="connsiteY31" fmla="*/ 1329801 h 1424499"/>
              <a:gd name="connsiteX32" fmla="*/ 748710 w 1536110"/>
              <a:gd name="connsiteY32" fmla="*/ 1380601 h 1424499"/>
              <a:gd name="connsiteX33" fmla="*/ 710610 w 1536110"/>
              <a:gd name="connsiteY33" fmla="*/ 1393301 h 1424499"/>
              <a:gd name="connsiteX34" fmla="*/ 672510 w 1536110"/>
              <a:gd name="connsiteY34" fmla="*/ 1406001 h 1424499"/>
              <a:gd name="connsiteX35" fmla="*/ 589270 w 1536110"/>
              <a:gd name="connsiteY35" fmla="*/ 1424499 h 1424499"/>
              <a:gd name="connsiteX36" fmla="*/ 570910 w 1536110"/>
              <a:gd name="connsiteY36" fmla="*/ 1419909 h 1424499"/>
              <a:gd name="connsiteX37" fmla="*/ 456610 w 1536110"/>
              <a:gd name="connsiteY37" fmla="*/ 1369109 h 1424499"/>
              <a:gd name="connsiteX38" fmla="*/ 418510 w 1536110"/>
              <a:gd name="connsiteY38" fmla="*/ 1356409 h 1424499"/>
              <a:gd name="connsiteX39" fmla="*/ 392316 w 1536110"/>
              <a:gd name="connsiteY39" fmla="*/ 1316722 h 1424499"/>
              <a:gd name="connsiteX40" fmla="*/ 337547 w 1536110"/>
              <a:gd name="connsiteY40" fmla="*/ 1279415 h 1424499"/>
              <a:gd name="connsiteX41" fmla="*/ 251822 w 1536110"/>
              <a:gd name="connsiteY41" fmla="*/ 1228615 h 1424499"/>
              <a:gd name="connsiteX42" fmla="*/ 219278 w 1536110"/>
              <a:gd name="connsiteY42" fmla="*/ 1204803 h 1424499"/>
              <a:gd name="connsiteX43" fmla="*/ 189910 w 1536110"/>
              <a:gd name="connsiteY43" fmla="*/ 1178609 h 1424499"/>
              <a:gd name="connsiteX44" fmla="*/ 101010 w 1536110"/>
              <a:gd name="connsiteY44" fmla="*/ 1064309 h 1424499"/>
              <a:gd name="connsiteX45" fmla="*/ 88768 w 1536110"/>
              <a:gd name="connsiteY45" fmla="*/ 1027199 h 1424499"/>
              <a:gd name="connsiteX46" fmla="*/ 86319 w 1536110"/>
              <a:gd name="connsiteY46" fmla="*/ 1019495 h 1424499"/>
              <a:gd name="connsiteX47" fmla="*/ 85912 w 1536110"/>
              <a:gd name="connsiteY47" fmla="*/ 1018085 h 1424499"/>
              <a:gd name="connsiteX48" fmla="*/ 84749 w 1536110"/>
              <a:gd name="connsiteY48" fmla="*/ 1014555 h 1424499"/>
              <a:gd name="connsiteX49" fmla="*/ 86319 w 1536110"/>
              <a:gd name="connsiteY49" fmla="*/ 1019495 h 1424499"/>
              <a:gd name="connsiteX50" fmla="*/ 89211 w 1536110"/>
              <a:gd name="connsiteY50" fmla="*/ 1029496 h 1424499"/>
              <a:gd name="connsiteX51" fmla="*/ 62910 w 1536110"/>
              <a:gd name="connsiteY51" fmla="*/ 988109 h 1424499"/>
              <a:gd name="connsiteX52" fmla="*/ 37510 w 1536110"/>
              <a:gd name="connsiteY52" fmla="*/ 911909 h 1424499"/>
              <a:gd name="connsiteX53" fmla="*/ 24810 w 1536110"/>
              <a:gd name="connsiteY53" fmla="*/ 873809 h 1424499"/>
              <a:gd name="connsiteX54" fmla="*/ 12110 w 1536110"/>
              <a:gd name="connsiteY54" fmla="*/ 835709 h 1424499"/>
              <a:gd name="connsiteX55" fmla="*/ 0 w 1536110"/>
              <a:gd name="connsiteY55" fmla="*/ 763048 h 1424499"/>
              <a:gd name="connsiteX56" fmla="*/ 26241 w 1536110"/>
              <a:gd name="connsiteY56" fmla="*/ 747346 h 1424499"/>
              <a:gd name="connsiteX57" fmla="*/ 62910 w 1536110"/>
              <a:gd name="connsiteY57" fmla="*/ 720201 h 1424499"/>
              <a:gd name="connsiteX58" fmla="*/ 101010 w 1536110"/>
              <a:gd name="connsiteY58" fmla="*/ 682101 h 1424499"/>
              <a:gd name="connsiteX59" fmla="*/ 177210 w 1536110"/>
              <a:gd name="connsiteY59" fmla="*/ 631301 h 1424499"/>
              <a:gd name="connsiteX60" fmla="*/ 215310 w 1536110"/>
              <a:gd name="connsiteY60" fmla="*/ 605901 h 1424499"/>
              <a:gd name="connsiteX61" fmla="*/ 253410 w 1536110"/>
              <a:gd name="connsiteY61" fmla="*/ 580501 h 1424499"/>
              <a:gd name="connsiteX62" fmla="*/ 278810 w 1536110"/>
              <a:gd name="connsiteY62" fmla="*/ 542401 h 1424499"/>
              <a:gd name="connsiteX63" fmla="*/ 355010 w 1536110"/>
              <a:gd name="connsiteY63" fmla="*/ 478901 h 1424499"/>
              <a:gd name="connsiteX64" fmla="*/ 380410 w 1536110"/>
              <a:gd name="connsiteY64" fmla="*/ 440801 h 1424499"/>
              <a:gd name="connsiteX65" fmla="*/ 418510 w 1536110"/>
              <a:gd name="connsiteY65" fmla="*/ 428101 h 1424499"/>
              <a:gd name="connsiteX66" fmla="*/ 456610 w 1536110"/>
              <a:gd name="connsiteY66" fmla="*/ 402701 h 1424499"/>
              <a:gd name="connsiteX67" fmla="*/ 494710 w 1536110"/>
              <a:gd name="connsiteY67" fmla="*/ 364601 h 1424499"/>
              <a:gd name="connsiteX68" fmla="*/ 583610 w 1536110"/>
              <a:gd name="connsiteY68" fmla="*/ 250301 h 1424499"/>
              <a:gd name="connsiteX69" fmla="*/ 659810 w 1536110"/>
              <a:gd name="connsiteY69" fmla="*/ 199501 h 1424499"/>
              <a:gd name="connsiteX70" fmla="*/ 736010 w 1536110"/>
              <a:gd name="connsiteY70" fmla="*/ 148701 h 1424499"/>
              <a:gd name="connsiteX71" fmla="*/ 774110 w 1536110"/>
              <a:gd name="connsiteY71" fmla="*/ 123301 h 1424499"/>
              <a:gd name="connsiteX72" fmla="*/ 812210 w 1536110"/>
              <a:gd name="connsiteY72" fmla="*/ 97901 h 1424499"/>
              <a:gd name="connsiteX73" fmla="*/ 875710 w 1536110"/>
              <a:gd name="connsiteY73" fmla="*/ 47101 h 1424499"/>
              <a:gd name="connsiteX74" fmla="*/ 913810 w 1536110"/>
              <a:gd name="connsiteY74" fmla="*/ 9001 h 1424499"/>
              <a:gd name="connsiteX75" fmla="*/ 932649 w 1536110"/>
              <a:gd name="connsiteY75" fmla="*/ 2304 h 1424499"/>
              <a:gd name="connsiteX76" fmla="*/ 940041 w 1536110"/>
              <a:gd name="connsiteY76" fmla="*/ 0 h 1424499"/>
              <a:gd name="connsiteX0" fmla="*/ 940041 w 1536110"/>
              <a:gd name="connsiteY0" fmla="*/ 0 h 1424499"/>
              <a:gd name="connsiteX1" fmla="*/ 951910 w 1536110"/>
              <a:gd name="connsiteY1" fmla="*/ 35609 h 1424499"/>
              <a:gd name="connsiteX2" fmla="*/ 977310 w 1536110"/>
              <a:gd name="connsiteY2" fmla="*/ 73709 h 1424499"/>
              <a:gd name="connsiteX3" fmla="*/ 990010 w 1536110"/>
              <a:gd name="connsiteY3" fmla="*/ 149909 h 1424499"/>
              <a:gd name="connsiteX4" fmla="*/ 1002710 w 1536110"/>
              <a:gd name="connsiteY4" fmla="*/ 200709 h 1424499"/>
              <a:gd name="connsiteX5" fmla="*/ 1028110 w 1536110"/>
              <a:gd name="connsiteY5" fmla="*/ 276909 h 1424499"/>
              <a:gd name="connsiteX6" fmla="*/ 1066210 w 1536110"/>
              <a:gd name="connsiteY6" fmla="*/ 315009 h 1424499"/>
              <a:gd name="connsiteX7" fmla="*/ 1091610 w 1536110"/>
              <a:gd name="connsiteY7" fmla="*/ 353109 h 1424499"/>
              <a:gd name="connsiteX8" fmla="*/ 1129710 w 1536110"/>
              <a:gd name="connsiteY8" fmla="*/ 378509 h 1424499"/>
              <a:gd name="connsiteX9" fmla="*/ 1218610 w 1536110"/>
              <a:gd name="connsiteY9" fmla="*/ 492809 h 1424499"/>
              <a:gd name="connsiteX10" fmla="*/ 1256710 w 1536110"/>
              <a:gd name="connsiteY10" fmla="*/ 505509 h 1424499"/>
              <a:gd name="connsiteX11" fmla="*/ 1320210 w 1536110"/>
              <a:gd name="connsiteY11" fmla="*/ 581709 h 1424499"/>
              <a:gd name="connsiteX12" fmla="*/ 1356722 w 1536110"/>
              <a:gd name="connsiteY12" fmla="*/ 623778 h 1424499"/>
              <a:gd name="connsiteX13" fmla="*/ 1386092 w 1536110"/>
              <a:gd name="connsiteY13" fmla="*/ 657115 h 1424499"/>
              <a:gd name="connsiteX14" fmla="*/ 1412285 w 1536110"/>
              <a:gd name="connsiteY14" fmla="*/ 696009 h 1424499"/>
              <a:gd name="connsiteX15" fmla="*/ 1436097 w 1536110"/>
              <a:gd name="connsiteY15" fmla="*/ 726171 h 1424499"/>
              <a:gd name="connsiteX16" fmla="*/ 1489279 w 1536110"/>
              <a:gd name="connsiteY16" fmla="*/ 797609 h 1424499"/>
              <a:gd name="connsiteX17" fmla="*/ 1498010 w 1536110"/>
              <a:gd name="connsiteY17" fmla="*/ 835709 h 1424499"/>
              <a:gd name="connsiteX18" fmla="*/ 1536110 w 1536110"/>
              <a:gd name="connsiteY18" fmla="*/ 911909 h 1424499"/>
              <a:gd name="connsiteX19" fmla="*/ 1523410 w 1536110"/>
              <a:gd name="connsiteY19" fmla="*/ 1115109 h 1424499"/>
              <a:gd name="connsiteX20" fmla="*/ 1520280 w 1536110"/>
              <a:gd name="connsiteY20" fmla="*/ 1135420 h 1424499"/>
              <a:gd name="connsiteX21" fmla="*/ 1519169 w 1536110"/>
              <a:gd name="connsiteY21" fmla="*/ 1140721 h 1424499"/>
              <a:gd name="connsiteX22" fmla="*/ 1497941 w 1536110"/>
              <a:gd name="connsiteY22" fmla="*/ 1147827 h 1424499"/>
              <a:gd name="connsiteX23" fmla="*/ 1434510 w 1536110"/>
              <a:gd name="connsiteY23" fmla="*/ 1164701 h 1424499"/>
              <a:gd name="connsiteX24" fmla="*/ 1396410 w 1536110"/>
              <a:gd name="connsiteY24" fmla="*/ 1177401 h 1424499"/>
              <a:gd name="connsiteX25" fmla="*/ 1269410 w 1536110"/>
              <a:gd name="connsiteY25" fmla="*/ 1202801 h 1424499"/>
              <a:gd name="connsiteX26" fmla="*/ 1193210 w 1536110"/>
              <a:gd name="connsiteY26" fmla="*/ 1228201 h 1424499"/>
              <a:gd name="connsiteX27" fmla="*/ 1155110 w 1536110"/>
              <a:gd name="connsiteY27" fmla="*/ 1240901 h 1424499"/>
              <a:gd name="connsiteX28" fmla="*/ 1104310 w 1536110"/>
              <a:gd name="connsiteY28" fmla="*/ 1266301 h 1424499"/>
              <a:gd name="connsiteX29" fmla="*/ 1002710 w 1536110"/>
              <a:gd name="connsiteY29" fmla="*/ 1291701 h 1424499"/>
              <a:gd name="connsiteX30" fmla="*/ 964610 w 1536110"/>
              <a:gd name="connsiteY30" fmla="*/ 1317101 h 1424499"/>
              <a:gd name="connsiteX31" fmla="*/ 901110 w 1536110"/>
              <a:gd name="connsiteY31" fmla="*/ 1329801 h 1424499"/>
              <a:gd name="connsiteX32" fmla="*/ 748710 w 1536110"/>
              <a:gd name="connsiteY32" fmla="*/ 1380601 h 1424499"/>
              <a:gd name="connsiteX33" fmla="*/ 710610 w 1536110"/>
              <a:gd name="connsiteY33" fmla="*/ 1393301 h 1424499"/>
              <a:gd name="connsiteX34" fmla="*/ 672510 w 1536110"/>
              <a:gd name="connsiteY34" fmla="*/ 1406001 h 1424499"/>
              <a:gd name="connsiteX35" fmla="*/ 589270 w 1536110"/>
              <a:gd name="connsiteY35" fmla="*/ 1424499 h 1424499"/>
              <a:gd name="connsiteX36" fmla="*/ 570910 w 1536110"/>
              <a:gd name="connsiteY36" fmla="*/ 1419909 h 1424499"/>
              <a:gd name="connsiteX37" fmla="*/ 456610 w 1536110"/>
              <a:gd name="connsiteY37" fmla="*/ 1369109 h 1424499"/>
              <a:gd name="connsiteX38" fmla="*/ 435179 w 1536110"/>
              <a:gd name="connsiteY38" fmla="*/ 1337359 h 1424499"/>
              <a:gd name="connsiteX39" fmla="*/ 392316 w 1536110"/>
              <a:gd name="connsiteY39" fmla="*/ 1316722 h 1424499"/>
              <a:gd name="connsiteX40" fmla="*/ 337547 w 1536110"/>
              <a:gd name="connsiteY40" fmla="*/ 1279415 h 1424499"/>
              <a:gd name="connsiteX41" fmla="*/ 251822 w 1536110"/>
              <a:gd name="connsiteY41" fmla="*/ 1228615 h 1424499"/>
              <a:gd name="connsiteX42" fmla="*/ 219278 w 1536110"/>
              <a:gd name="connsiteY42" fmla="*/ 1204803 h 1424499"/>
              <a:gd name="connsiteX43" fmla="*/ 189910 w 1536110"/>
              <a:gd name="connsiteY43" fmla="*/ 1178609 h 1424499"/>
              <a:gd name="connsiteX44" fmla="*/ 101010 w 1536110"/>
              <a:gd name="connsiteY44" fmla="*/ 1064309 h 1424499"/>
              <a:gd name="connsiteX45" fmla="*/ 88768 w 1536110"/>
              <a:gd name="connsiteY45" fmla="*/ 1027199 h 1424499"/>
              <a:gd name="connsiteX46" fmla="*/ 86319 w 1536110"/>
              <a:gd name="connsiteY46" fmla="*/ 1019495 h 1424499"/>
              <a:gd name="connsiteX47" fmla="*/ 85912 w 1536110"/>
              <a:gd name="connsiteY47" fmla="*/ 1018085 h 1424499"/>
              <a:gd name="connsiteX48" fmla="*/ 84749 w 1536110"/>
              <a:gd name="connsiteY48" fmla="*/ 1014555 h 1424499"/>
              <a:gd name="connsiteX49" fmla="*/ 86319 w 1536110"/>
              <a:gd name="connsiteY49" fmla="*/ 1019495 h 1424499"/>
              <a:gd name="connsiteX50" fmla="*/ 89211 w 1536110"/>
              <a:gd name="connsiteY50" fmla="*/ 1029496 h 1424499"/>
              <a:gd name="connsiteX51" fmla="*/ 62910 w 1536110"/>
              <a:gd name="connsiteY51" fmla="*/ 988109 h 1424499"/>
              <a:gd name="connsiteX52" fmla="*/ 37510 w 1536110"/>
              <a:gd name="connsiteY52" fmla="*/ 911909 h 1424499"/>
              <a:gd name="connsiteX53" fmla="*/ 24810 w 1536110"/>
              <a:gd name="connsiteY53" fmla="*/ 873809 h 1424499"/>
              <a:gd name="connsiteX54" fmla="*/ 12110 w 1536110"/>
              <a:gd name="connsiteY54" fmla="*/ 835709 h 1424499"/>
              <a:gd name="connsiteX55" fmla="*/ 0 w 1536110"/>
              <a:gd name="connsiteY55" fmla="*/ 763048 h 1424499"/>
              <a:gd name="connsiteX56" fmla="*/ 26241 w 1536110"/>
              <a:gd name="connsiteY56" fmla="*/ 747346 h 1424499"/>
              <a:gd name="connsiteX57" fmla="*/ 62910 w 1536110"/>
              <a:gd name="connsiteY57" fmla="*/ 720201 h 1424499"/>
              <a:gd name="connsiteX58" fmla="*/ 101010 w 1536110"/>
              <a:gd name="connsiteY58" fmla="*/ 682101 h 1424499"/>
              <a:gd name="connsiteX59" fmla="*/ 177210 w 1536110"/>
              <a:gd name="connsiteY59" fmla="*/ 631301 h 1424499"/>
              <a:gd name="connsiteX60" fmla="*/ 215310 w 1536110"/>
              <a:gd name="connsiteY60" fmla="*/ 605901 h 1424499"/>
              <a:gd name="connsiteX61" fmla="*/ 253410 w 1536110"/>
              <a:gd name="connsiteY61" fmla="*/ 580501 h 1424499"/>
              <a:gd name="connsiteX62" fmla="*/ 278810 w 1536110"/>
              <a:gd name="connsiteY62" fmla="*/ 542401 h 1424499"/>
              <a:gd name="connsiteX63" fmla="*/ 355010 w 1536110"/>
              <a:gd name="connsiteY63" fmla="*/ 478901 h 1424499"/>
              <a:gd name="connsiteX64" fmla="*/ 380410 w 1536110"/>
              <a:gd name="connsiteY64" fmla="*/ 440801 h 1424499"/>
              <a:gd name="connsiteX65" fmla="*/ 418510 w 1536110"/>
              <a:gd name="connsiteY65" fmla="*/ 428101 h 1424499"/>
              <a:gd name="connsiteX66" fmla="*/ 456610 w 1536110"/>
              <a:gd name="connsiteY66" fmla="*/ 402701 h 1424499"/>
              <a:gd name="connsiteX67" fmla="*/ 494710 w 1536110"/>
              <a:gd name="connsiteY67" fmla="*/ 364601 h 1424499"/>
              <a:gd name="connsiteX68" fmla="*/ 583610 w 1536110"/>
              <a:gd name="connsiteY68" fmla="*/ 250301 h 1424499"/>
              <a:gd name="connsiteX69" fmla="*/ 659810 w 1536110"/>
              <a:gd name="connsiteY69" fmla="*/ 199501 h 1424499"/>
              <a:gd name="connsiteX70" fmla="*/ 736010 w 1536110"/>
              <a:gd name="connsiteY70" fmla="*/ 148701 h 1424499"/>
              <a:gd name="connsiteX71" fmla="*/ 774110 w 1536110"/>
              <a:gd name="connsiteY71" fmla="*/ 123301 h 1424499"/>
              <a:gd name="connsiteX72" fmla="*/ 812210 w 1536110"/>
              <a:gd name="connsiteY72" fmla="*/ 97901 h 1424499"/>
              <a:gd name="connsiteX73" fmla="*/ 875710 w 1536110"/>
              <a:gd name="connsiteY73" fmla="*/ 47101 h 1424499"/>
              <a:gd name="connsiteX74" fmla="*/ 913810 w 1536110"/>
              <a:gd name="connsiteY74" fmla="*/ 9001 h 1424499"/>
              <a:gd name="connsiteX75" fmla="*/ 932649 w 1536110"/>
              <a:gd name="connsiteY75" fmla="*/ 2304 h 1424499"/>
              <a:gd name="connsiteX76" fmla="*/ 940041 w 1536110"/>
              <a:gd name="connsiteY76" fmla="*/ 0 h 1424499"/>
              <a:gd name="connsiteX0" fmla="*/ 940041 w 1536110"/>
              <a:gd name="connsiteY0" fmla="*/ 0 h 1424499"/>
              <a:gd name="connsiteX1" fmla="*/ 951910 w 1536110"/>
              <a:gd name="connsiteY1" fmla="*/ 35609 h 1424499"/>
              <a:gd name="connsiteX2" fmla="*/ 977310 w 1536110"/>
              <a:gd name="connsiteY2" fmla="*/ 73709 h 1424499"/>
              <a:gd name="connsiteX3" fmla="*/ 990010 w 1536110"/>
              <a:gd name="connsiteY3" fmla="*/ 149909 h 1424499"/>
              <a:gd name="connsiteX4" fmla="*/ 1002710 w 1536110"/>
              <a:gd name="connsiteY4" fmla="*/ 200709 h 1424499"/>
              <a:gd name="connsiteX5" fmla="*/ 1028110 w 1536110"/>
              <a:gd name="connsiteY5" fmla="*/ 276909 h 1424499"/>
              <a:gd name="connsiteX6" fmla="*/ 1066210 w 1536110"/>
              <a:gd name="connsiteY6" fmla="*/ 315009 h 1424499"/>
              <a:gd name="connsiteX7" fmla="*/ 1091610 w 1536110"/>
              <a:gd name="connsiteY7" fmla="*/ 353109 h 1424499"/>
              <a:gd name="connsiteX8" fmla="*/ 1129710 w 1536110"/>
              <a:gd name="connsiteY8" fmla="*/ 378509 h 1424499"/>
              <a:gd name="connsiteX9" fmla="*/ 1218610 w 1536110"/>
              <a:gd name="connsiteY9" fmla="*/ 492809 h 1424499"/>
              <a:gd name="connsiteX10" fmla="*/ 1256710 w 1536110"/>
              <a:gd name="connsiteY10" fmla="*/ 505509 h 1424499"/>
              <a:gd name="connsiteX11" fmla="*/ 1320210 w 1536110"/>
              <a:gd name="connsiteY11" fmla="*/ 581709 h 1424499"/>
              <a:gd name="connsiteX12" fmla="*/ 1356722 w 1536110"/>
              <a:gd name="connsiteY12" fmla="*/ 623778 h 1424499"/>
              <a:gd name="connsiteX13" fmla="*/ 1386092 w 1536110"/>
              <a:gd name="connsiteY13" fmla="*/ 657115 h 1424499"/>
              <a:gd name="connsiteX14" fmla="*/ 1412285 w 1536110"/>
              <a:gd name="connsiteY14" fmla="*/ 696009 h 1424499"/>
              <a:gd name="connsiteX15" fmla="*/ 1436097 w 1536110"/>
              <a:gd name="connsiteY15" fmla="*/ 726171 h 1424499"/>
              <a:gd name="connsiteX16" fmla="*/ 1489279 w 1536110"/>
              <a:gd name="connsiteY16" fmla="*/ 797609 h 1424499"/>
              <a:gd name="connsiteX17" fmla="*/ 1498010 w 1536110"/>
              <a:gd name="connsiteY17" fmla="*/ 835709 h 1424499"/>
              <a:gd name="connsiteX18" fmla="*/ 1536110 w 1536110"/>
              <a:gd name="connsiteY18" fmla="*/ 911909 h 1424499"/>
              <a:gd name="connsiteX19" fmla="*/ 1523410 w 1536110"/>
              <a:gd name="connsiteY19" fmla="*/ 1115109 h 1424499"/>
              <a:gd name="connsiteX20" fmla="*/ 1520280 w 1536110"/>
              <a:gd name="connsiteY20" fmla="*/ 1135420 h 1424499"/>
              <a:gd name="connsiteX21" fmla="*/ 1519169 w 1536110"/>
              <a:gd name="connsiteY21" fmla="*/ 1140721 h 1424499"/>
              <a:gd name="connsiteX22" fmla="*/ 1497941 w 1536110"/>
              <a:gd name="connsiteY22" fmla="*/ 1147827 h 1424499"/>
              <a:gd name="connsiteX23" fmla="*/ 1434510 w 1536110"/>
              <a:gd name="connsiteY23" fmla="*/ 1164701 h 1424499"/>
              <a:gd name="connsiteX24" fmla="*/ 1396410 w 1536110"/>
              <a:gd name="connsiteY24" fmla="*/ 1177401 h 1424499"/>
              <a:gd name="connsiteX25" fmla="*/ 1269410 w 1536110"/>
              <a:gd name="connsiteY25" fmla="*/ 1202801 h 1424499"/>
              <a:gd name="connsiteX26" fmla="*/ 1193210 w 1536110"/>
              <a:gd name="connsiteY26" fmla="*/ 1228201 h 1424499"/>
              <a:gd name="connsiteX27" fmla="*/ 1155110 w 1536110"/>
              <a:gd name="connsiteY27" fmla="*/ 1240901 h 1424499"/>
              <a:gd name="connsiteX28" fmla="*/ 1104310 w 1536110"/>
              <a:gd name="connsiteY28" fmla="*/ 1266301 h 1424499"/>
              <a:gd name="connsiteX29" fmla="*/ 1002710 w 1536110"/>
              <a:gd name="connsiteY29" fmla="*/ 1291701 h 1424499"/>
              <a:gd name="connsiteX30" fmla="*/ 964610 w 1536110"/>
              <a:gd name="connsiteY30" fmla="*/ 1317101 h 1424499"/>
              <a:gd name="connsiteX31" fmla="*/ 901110 w 1536110"/>
              <a:gd name="connsiteY31" fmla="*/ 1329801 h 1424499"/>
              <a:gd name="connsiteX32" fmla="*/ 748710 w 1536110"/>
              <a:gd name="connsiteY32" fmla="*/ 1380601 h 1424499"/>
              <a:gd name="connsiteX33" fmla="*/ 710610 w 1536110"/>
              <a:gd name="connsiteY33" fmla="*/ 1393301 h 1424499"/>
              <a:gd name="connsiteX34" fmla="*/ 672510 w 1536110"/>
              <a:gd name="connsiteY34" fmla="*/ 1406001 h 1424499"/>
              <a:gd name="connsiteX35" fmla="*/ 589270 w 1536110"/>
              <a:gd name="connsiteY35" fmla="*/ 1424499 h 1424499"/>
              <a:gd name="connsiteX36" fmla="*/ 570910 w 1536110"/>
              <a:gd name="connsiteY36" fmla="*/ 1419909 h 1424499"/>
              <a:gd name="connsiteX37" fmla="*/ 468516 w 1536110"/>
              <a:gd name="connsiteY37" fmla="*/ 1366728 h 1424499"/>
              <a:gd name="connsiteX38" fmla="*/ 435179 w 1536110"/>
              <a:gd name="connsiteY38" fmla="*/ 1337359 h 1424499"/>
              <a:gd name="connsiteX39" fmla="*/ 392316 w 1536110"/>
              <a:gd name="connsiteY39" fmla="*/ 1316722 h 1424499"/>
              <a:gd name="connsiteX40" fmla="*/ 337547 w 1536110"/>
              <a:gd name="connsiteY40" fmla="*/ 1279415 h 1424499"/>
              <a:gd name="connsiteX41" fmla="*/ 251822 w 1536110"/>
              <a:gd name="connsiteY41" fmla="*/ 1228615 h 1424499"/>
              <a:gd name="connsiteX42" fmla="*/ 219278 w 1536110"/>
              <a:gd name="connsiteY42" fmla="*/ 1204803 h 1424499"/>
              <a:gd name="connsiteX43" fmla="*/ 189910 w 1536110"/>
              <a:gd name="connsiteY43" fmla="*/ 1178609 h 1424499"/>
              <a:gd name="connsiteX44" fmla="*/ 101010 w 1536110"/>
              <a:gd name="connsiteY44" fmla="*/ 1064309 h 1424499"/>
              <a:gd name="connsiteX45" fmla="*/ 88768 w 1536110"/>
              <a:gd name="connsiteY45" fmla="*/ 1027199 h 1424499"/>
              <a:gd name="connsiteX46" fmla="*/ 86319 w 1536110"/>
              <a:gd name="connsiteY46" fmla="*/ 1019495 h 1424499"/>
              <a:gd name="connsiteX47" fmla="*/ 85912 w 1536110"/>
              <a:gd name="connsiteY47" fmla="*/ 1018085 h 1424499"/>
              <a:gd name="connsiteX48" fmla="*/ 84749 w 1536110"/>
              <a:gd name="connsiteY48" fmla="*/ 1014555 h 1424499"/>
              <a:gd name="connsiteX49" fmla="*/ 86319 w 1536110"/>
              <a:gd name="connsiteY49" fmla="*/ 1019495 h 1424499"/>
              <a:gd name="connsiteX50" fmla="*/ 89211 w 1536110"/>
              <a:gd name="connsiteY50" fmla="*/ 1029496 h 1424499"/>
              <a:gd name="connsiteX51" fmla="*/ 62910 w 1536110"/>
              <a:gd name="connsiteY51" fmla="*/ 988109 h 1424499"/>
              <a:gd name="connsiteX52" fmla="*/ 37510 w 1536110"/>
              <a:gd name="connsiteY52" fmla="*/ 911909 h 1424499"/>
              <a:gd name="connsiteX53" fmla="*/ 24810 w 1536110"/>
              <a:gd name="connsiteY53" fmla="*/ 873809 h 1424499"/>
              <a:gd name="connsiteX54" fmla="*/ 12110 w 1536110"/>
              <a:gd name="connsiteY54" fmla="*/ 835709 h 1424499"/>
              <a:gd name="connsiteX55" fmla="*/ 0 w 1536110"/>
              <a:gd name="connsiteY55" fmla="*/ 763048 h 1424499"/>
              <a:gd name="connsiteX56" fmla="*/ 26241 w 1536110"/>
              <a:gd name="connsiteY56" fmla="*/ 747346 h 1424499"/>
              <a:gd name="connsiteX57" fmla="*/ 62910 w 1536110"/>
              <a:gd name="connsiteY57" fmla="*/ 720201 h 1424499"/>
              <a:gd name="connsiteX58" fmla="*/ 101010 w 1536110"/>
              <a:gd name="connsiteY58" fmla="*/ 682101 h 1424499"/>
              <a:gd name="connsiteX59" fmla="*/ 177210 w 1536110"/>
              <a:gd name="connsiteY59" fmla="*/ 631301 h 1424499"/>
              <a:gd name="connsiteX60" fmla="*/ 215310 w 1536110"/>
              <a:gd name="connsiteY60" fmla="*/ 605901 h 1424499"/>
              <a:gd name="connsiteX61" fmla="*/ 253410 w 1536110"/>
              <a:gd name="connsiteY61" fmla="*/ 580501 h 1424499"/>
              <a:gd name="connsiteX62" fmla="*/ 278810 w 1536110"/>
              <a:gd name="connsiteY62" fmla="*/ 542401 h 1424499"/>
              <a:gd name="connsiteX63" fmla="*/ 355010 w 1536110"/>
              <a:gd name="connsiteY63" fmla="*/ 478901 h 1424499"/>
              <a:gd name="connsiteX64" fmla="*/ 380410 w 1536110"/>
              <a:gd name="connsiteY64" fmla="*/ 440801 h 1424499"/>
              <a:gd name="connsiteX65" fmla="*/ 418510 w 1536110"/>
              <a:gd name="connsiteY65" fmla="*/ 428101 h 1424499"/>
              <a:gd name="connsiteX66" fmla="*/ 456610 w 1536110"/>
              <a:gd name="connsiteY66" fmla="*/ 402701 h 1424499"/>
              <a:gd name="connsiteX67" fmla="*/ 494710 w 1536110"/>
              <a:gd name="connsiteY67" fmla="*/ 364601 h 1424499"/>
              <a:gd name="connsiteX68" fmla="*/ 583610 w 1536110"/>
              <a:gd name="connsiteY68" fmla="*/ 250301 h 1424499"/>
              <a:gd name="connsiteX69" fmla="*/ 659810 w 1536110"/>
              <a:gd name="connsiteY69" fmla="*/ 199501 h 1424499"/>
              <a:gd name="connsiteX70" fmla="*/ 736010 w 1536110"/>
              <a:gd name="connsiteY70" fmla="*/ 148701 h 1424499"/>
              <a:gd name="connsiteX71" fmla="*/ 774110 w 1536110"/>
              <a:gd name="connsiteY71" fmla="*/ 123301 h 1424499"/>
              <a:gd name="connsiteX72" fmla="*/ 812210 w 1536110"/>
              <a:gd name="connsiteY72" fmla="*/ 97901 h 1424499"/>
              <a:gd name="connsiteX73" fmla="*/ 875710 w 1536110"/>
              <a:gd name="connsiteY73" fmla="*/ 47101 h 1424499"/>
              <a:gd name="connsiteX74" fmla="*/ 913810 w 1536110"/>
              <a:gd name="connsiteY74" fmla="*/ 9001 h 1424499"/>
              <a:gd name="connsiteX75" fmla="*/ 932649 w 1536110"/>
              <a:gd name="connsiteY75" fmla="*/ 2304 h 1424499"/>
              <a:gd name="connsiteX76" fmla="*/ 940041 w 1536110"/>
              <a:gd name="connsiteY76" fmla="*/ 0 h 1424499"/>
              <a:gd name="connsiteX0" fmla="*/ 966235 w 1562304"/>
              <a:gd name="connsiteY0" fmla="*/ 0 h 1424499"/>
              <a:gd name="connsiteX1" fmla="*/ 978104 w 1562304"/>
              <a:gd name="connsiteY1" fmla="*/ 35609 h 1424499"/>
              <a:gd name="connsiteX2" fmla="*/ 1003504 w 1562304"/>
              <a:gd name="connsiteY2" fmla="*/ 73709 h 1424499"/>
              <a:gd name="connsiteX3" fmla="*/ 1016204 w 1562304"/>
              <a:gd name="connsiteY3" fmla="*/ 149909 h 1424499"/>
              <a:gd name="connsiteX4" fmla="*/ 1028904 w 1562304"/>
              <a:gd name="connsiteY4" fmla="*/ 200709 h 1424499"/>
              <a:gd name="connsiteX5" fmla="*/ 1054304 w 1562304"/>
              <a:gd name="connsiteY5" fmla="*/ 276909 h 1424499"/>
              <a:gd name="connsiteX6" fmla="*/ 1092404 w 1562304"/>
              <a:gd name="connsiteY6" fmla="*/ 315009 h 1424499"/>
              <a:gd name="connsiteX7" fmla="*/ 1117804 w 1562304"/>
              <a:gd name="connsiteY7" fmla="*/ 353109 h 1424499"/>
              <a:gd name="connsiteX8" fmla="*/ 1155904 w 1562304"/>
              <a:gd name="connsiteY8" fmla="*/ 378509 h 1424499"/>
              <a:gd name="connsiteX9" fmla="*/ 1244804 w 1562304"/>
              <a:gd name="connsiteY9" fmla="*/ 492809 h 1424499"/>
              <a:gd name="connsiteX10" fmla="*/ 1282904 w 1562304"/>
              <a:gd name="connsiteY10" fmla="*/ 505509 h 1424499"/>
              <a:gd name="connsiteX11" fmla="*/ 1346404 w 1562304"/>
              <a:gd name="connsiteY11" fmla="*/ 581709 h 1424499"/>
              <a:gd name="connsiteX12" fmla="*/ 1382916 w 1562304"/>
              <a:gd name="connsiteY12" fmla="*/ 623778 h 1424499"/>
              <a:gd name="connsiteX13" fmla="*/ 1412286 w 1562304"/>
              <a:gd name="connsiteY13" fmla="*/ 657115 h 1424499"/>
              <a:gd name="connsiteX14" fmla="*/ 1438479 w 1562304"/>
              <a:gd name="connsiteY14" fmla="*/ 696009 h 1424499"/>
              <a:gd name="connsiteX15" fmla="*/ 1462291 w 1562304"/>
              <a:gd name="connsiteY15" fmla="*/ 726171 h 1424499"/>
              <a:gd name="connsiteX16" fmla="*/ 1515473 w 1562304"/>
              <a:gd name="connsiteY16" fmla="*/ 797609 h 1424499"/>
              <a:gd name="connsiteX17" fmla="*/ 1524204 w 1562304"/>
              <a:gd name="connsiteY17" fmla="*/ 835709 h 1424499"/>
              <a:gd name="connsiteX18" fmla="*/ 1562304 w 1562304"/>
              <a:gd name="connsiteY18" fmla="*/ 911909 h 1424499"/>
              <a:gd name="connsiteX19" fmla="*/ 1549604 w 1562304"/>
              <a:gd name="connsiteY19" fmla="*/ 1115109 h 1424499"/>
              <a:gd name="connsiteX20" fmla="*/ 1546474 w 1562304"/>
              <a:gd name="connsiteY20" fmla="*/ 1135420 h 1424499"/>
              <a:gd name="connsiteX21" fmla="*/ 1545363 w 1562304"/>
              <a:gd name="connsiteY21" fmla="*/ 1140721 h 1424499"/>
              <a:gd name="connsiteX22" fmla="*/ 1524135 w 1562304"/>
              <a:gd name="connsiteY22" fmla="*/ 1147827 h 1424499"/>
              <a:gd name="connsiteX23" fmla="*/ 1460704 w 1562304"/>
              <a:gd name="connsiteY23" fmla="*/ 1164701 h 1424499"/>
              <a:gd name="connsiteX24" fmla="*/ 1422604 w 1562304"/>
              <a:gd name="connsiteY24" fmla="*/ 1177401 h 1424499"/>
              <a:gd name="connsiteX25" fmla="*/ 1295604 w 1562304"/>
              <a:gd name="connsiteY25" fmla="*/ 1202801 h 1424499"/>
              <a:gd name="connsiteX26" fmla="*/ 1219404 w 1562304"/>
              <a:gd name="connsiteY26" fmla="*/ 1228201 h 1424499"/>
              <a:gd name="connsiteX27" fmla="*/ 1181304 w 1562304"/>
              <a:gd name="connsiteY27" fmla="*/ 1240901 h 1424499"/>
              <a:gd name="connsiteX28" fmla="*/ 1130504 w 1562304"/>
              <a:gd name="connsiteY28" fmla="*/ 1266301 h 1424499"/>
              <a:gd name="connsiteX29" fmla="*/ 1028904 w 1562304"/>
              <a:gd name="connsiteY29" fmla="*/ 1291701 h 1424499"/>
              <a:gd name="connsiteX30" fmla="*/ 990804 w 1562304"/>
              <a:gd name="connsiteY30" fmla="*/ 1317101 h 1424499"/>
              <a:gd name="connsiteX31" fmla="*/ 927304 w 1562304"/>
              <a:gd name="connsiteY31" fmla="*/ 1329801 h 1424499"/>
              <a:gd name="connsiteX32" fmla="*/ 774904 w 1562304"/>
              <a:gd name="connsiteY32" fmla="*/ 1380601 h 1424499"/>
              <a:gd name="connsiteX33" fmla="*/ 736804 w 1562304"/>
              <a:gd name="connsiteY33" fmla="*/ 1393301 h 1424499"/>
              <a:gd name="connsiteX34" fmla="*/ 698704 w 1562304"/>
              <a:gd name="connsiteY34" fmla="*/ 1406001 h 1424499"/>
              <a:gd name="connsiteX35" fmla="*/ 615464 w 1562304"/>
              <a:gd name="connsiteY35" fmla="*/ 1424499 h 1424499"/>
              <a:gd name="connsiteX36" fmla="*/ 597104 w 1562304"/>
              <a:gd name="connsiteY36" fmla="*/ 1419909 h 1424499"/>
              <a:gd name="connsiteX37" fmla="*/ 494710 w 1562304"/>
              <a:gd name="connsiteY37" fmla="*/ 1366728 h 1424499"/>
              <a:gd name="connsiteX38" fmla="*/ 461373 w 1562304"/>
              <a:gd name="connsiteY38" fmla="*/ 1337359 h 1424499"/>
              <a:gd name="connsiteX39" fmla="*/ 418510 w 1562304"/>
              <a:gd name="connsiteY39" fmla="*/ 1316722 h 1424499"/>
              <a:gd name="connsiteX40" fmla="*/ 363741 w 1562304"/>
              <a:gd name="connsiteY40" fmla="*/ 1279415 h 1424499"/>
              <a:gd name="connsiteX41" fmla="*/ 278016 w 1562304"/>
              <a:gd name="connsiteY41" fmla="*/ 1228615 h 1424499"/>
              <a:gd name="connsiteX42" fmla="*/ 245472 w 1562304"/>
              <a:gd name="connsiteY42" fmla="*/ 1204803 h 1424499"/>
              <a:gd name="connsiteX43" fmla="*/ 216104 w 1562304"/>
              <a:gd name="connsiteY43" fmla="*/ 1178609 h 1424499"/>
              <a:gd name="connsiteX44" fmla="*/ 127204 w 1562304"/>
              <a:gd name="connsiteY44" fmla="*/ 1064309 h 1424499"/>
              <a:gd name="connsiteX45" fmla="*/ 114962 w 1562304"/>
              <a:gd name="connsiteY45" fmla="*/ 1027199 h 1424499"/>
              <a:gd name="connsiteX46" fmla="*/ 112513 w 1562304"/>
              <a:gd name="connsiteY46" fmla="*/ 1019495 h 1424499"/>
              <a:gd name="connsiteX47" fmla="*/ 112106 w 1562304"/>
              <a:gd name="connsiteY47" fmla="*/ 1018085 h 1424499"/>
              <a:gd name="connsiteX48" fmla="*/ 110943 w 1562304"/>
              <a:gd name="connsiteY48" fmla="*/ 1014555 h 1424499"/>
              <a:gd name="connsiteX49" fmla="*/ 112513 w 1562304"/>
              <a:gd name="connsiteY49" fmla="*/ 1019495 h 1424499"/>
              <a:gd name="connsiteX50" fmla="*/ 115405 w 1562304"/>
              <a:gd name="connsiteY50" fmla="*/ 1029496 h 1424499"/>
              <a:gd name="connsiteX51" fmla="*/ 89104 w 1562304"/>
              <a:gd name="connsiteY51" fmla="*/ 988109 h 1424499"/>
              <a:gd name="connsiteX52" fmla="*/ 63704 w 1562304"/>
              <a:gd name="connsiteY52" fmla="*/ 911909 h 1424499"/>
              <a:gd name="connsiteX53" fmla="*/ 51004 w 1562304"/>
              <a:gd name="connsiteY53" fmla="*/ 873809 h 1424499"/>
              <a:gd name="connsiteX54" fmla="*/ 38304 w 1562304"/>
              <a:gd name="connsiteY54" fmla="*/ 835709 h 1424499"/>
              <a:gd name="connsiteX55" fmla="*/ 0 w 1562304"/>
              <a:gd name="connsiteY55" fmla="*/ 784480 h 1424499"/>
              <a:gd name="connsiteX56" fmla="*/ 52435 w 1562304"/>
              <a:gd name="connsiteY56" fmla="*/ 747346 h 1424499"/>
              <a:gd name="connsiteX57" fmla="*/ 89104 w 1562304"/>
              <a:gd name="connsiteY57" fmla="*/ 720201 h 1424499"/>
              <a:gd name="connsiteX58" fmla="*/ 127204 w 1562304"/>
              <a:gd name="connsiteY58" fmla="*/ 682101 h 1424499"/>
              <a:gd name="connsiteX59" fmla="*/ 203404 w 1562304"/>
              <a:gd name="connsiteY59" fmla="*/ 631301 h 1424499"/>
              <a:gd name="connsiteX60" fmla="*/ 241504 w 1562304"/>
              <a:gd name="connsiteY60" fmla="*/ 605901 h 1424499"/>
              <a:gd name="connsiteX61" fmla="*/ 279604 w 1562304"/>
              <a:gd name="connsiteY61" fmla="*/ 580501 h 1424499"/>
              <a:gd name="connsiteX62" fmla="*/ 305004 w 1562304"/>
              <a:gd name="connsiteY62" fmla="*/ 542401 h 1424499"/>
              <a:gd name="connsiteX63" fmla="*/ 381204 w 1562304"/>
              <a:gd name="connsiteY63" fmla="*/ 478901 h 1424499"/>
              <a:gd name="connsiteX64" fmla="*/ 406604 w 1562304"/>
              <a:gd name="connsiteY64" fmla="*/ 440801 h 1424499"/>
              <a:gd name="connsiteX65" fmla="*/ 444704 w 1562304"/>
              <a:gd name="connsiteY65" fmla="*/ 428101 h 1424499"/>
              <a:gd name="connsiteX66" fmla="*/ 482804 w 1562304"/>
              <a:gd name="connsiteY66" fmla="*/ 402701 h 1424499"/>
              <a:gd name="connsiteX67" fmla="*/ 520904 w 1562304"/>
              <a:gd name="connsiteY67" fmla="*/ 364601 h 1424499"/>
              <a:gd name="connsiteX68" fmla="*/ 609804 w 1562304"/>
              <a:gd name="connsiteY68" fmla="*/ 250301 h 1424499"/>
              <a:gd name="connsiteX69" fmla="*/ 686004 w 1562304"/>
              <a:gd name="connsiteY69" fmla="*/ 199501 h 1424499"/>
              <a:gd name="connsiteX70" fmla="*/ 762204 w 1562304"/>
              <a:gd name="connsiteY70" fmla="*/ 148701 h 1424499"/>
              <a:gd name="connsiteX71" fmla="*/ 800304 w 1562304"/>
              <a:gd name="connsiteY71" fmla="*/ 123301 h 1424499"/>
              <a:gd name="connsiteX72" fmla="*/ 838404 w 1562304"/>
              <a:gd name="connsiteY72" fmla="*/ 97901 h 1424499"/>
              <a:gd name="connsiteX73" fmla="*/ 901904 w 1562304"/>
              <a:gd name="connsiteY73" fmla="*/ 47101 h 1424499"/>
              <a:gd name="connsiteX74" fmla="*/ 940004 w 1562304"/>
              <a:gd name="connsiteY74" fmla="*/ 9001 h 1424499"/>
              <a:gd name="connsiteX75" fmla="*/ 958843 w 1562304"/>
              <a:gd name="connsiteY75" fmla="*/ 2304 h 1424499"/>
              <a:gd name="connsiteX76" fmla="*/ 966235 w 1562304"/>
              <a:gd name="connsiteY76" fmla="*/ 0 h 1424499"/>
              <a:gd name="connsiteX0" fmla="*/ 966235 w 1562304"/>
              <a:gd name="connsiteY0" fmla="*/ 0 h 1424499"/>
              <a:gd name="connsiteX1" fmla="*/ 978104 w 1562304"/>
              <a:gd name="connsiteY1" fmla="*/ 35609 h 1424499"/>
              <a:gd name="connsiteX2" fmla="*/ 1003504 w 1562304"/>
              <a:gd name="connsiteY2" fmla="*/ 73709 h 1424499"/>
              <a:gd name="connsiteX3" fmla="*/ 1016204 w 1562304"/>
              <a:gd name="connsiteY3" fmla="*/ 149909 h 1424499"/>
              <a:gd name="connsiteX4" fmla="*/ 1028904 w 1562304"/>
              <a:gd name="connsiteY4" fmla="*/ 200709 h 1424499"/>
              <a:gd name="connsiteX5" fmla="*/ 1054304 w 1562304"/>
              <a:gd name="connsiteY5" fmla="*/ 276909 h 1424499"/>
              <a:gd name="connsiteX6" fmla="*/ 1092404 w 1562304"/>
              <a:gd name="connsiteY6" fmla="*/ 315009 h 1424499"/>
              <a:gd name="connsiteX7" fmla="*/ 1117804 w 1562304"/>
              <a:gd name="connsiteY7" fmla="*/ 353109 h 1424499"/>
              <a:gd name="connsiteX8" fmla="*/ 1155904 w 1562304"/>
              <a:gd name="connsiteY8" fmla="*/ 378509 h 1424499"/>
              <a:gd name="connsiteX9" fmla="*/ 1244804 w 1562304"/>
              <a:gd name="connsiteY9" fmla="*/ 492809 h 1424499"/>
              <a:gd name="connsiteX10" fmla="*/ 1282904 w 1562304"/>
              <a:gd name="connsiteY10" fmla="*/ 505509 h 1424499"/>
              <a:gd name="connsiteX11" fmla="*/ 1346404 w 1562304"/>
              <a:gd name="connsiteY11" fmla="*/ 581709 h 1424499"/>
              <a:gd name="connsiteX12" fmla="*/ 1382916 w 1562304"/>
              <a:gd name="connsiteY12" fmla="*/ 623778 h 1424499"/>
              <a:gd name="connsiteX13" fmla="*/ 1412286 w 1562304"/>
              <a:gd name="connsiteY13" fmla="*/ 657115 h 1424499"/>
              <a:gd name="connsiteX14" fmla="*/ 1438479 w 1562304"/>
              <a:gd name="connsiteY14" fmla="*/ 696009 h 1424499"/>
              <a:gd name="connsiteX15" fmla="*/ 1462291 w 1562304"/>
              <a:gd name="connsiteY15" fmla="*/ 726171 h 1424499"/>
              <a:gd name="connsiteX16" fmla="*/ 1515473 w 1562304"/>
              <a:gd name="connsiteY16" fmla="*/ 797609 h 1424499"/>
              <a:gd name="connsiteX17" fmla="*/ 1524204 w 1562304"/>
              <a:gd name="connsiteY17" fmla="*/ 835709 h 1424499"/>
              <a:gd name="connsiteX18" fmla="*/ 1562304 w 1562304"/>
              <a:gd name="connsiteY18" fmla="*/ 911909 h 1424499"/>
              <a:gd name="connsiteX19" fmla="*/ 1549604 w 1562304"/>
              <a:gd name="connsiteY19" fmla="*/ 1115109 h 1424499"/>
              <a:gd name="connsiteX20" fmla="*/ 1546474 w 1562304"/>
              <a:gd name="connsiteY20" fmla="*/ 1135420 h 1424499"/>
              <a:gd name="connsiteX21" fmla="*/ 1545363 w 1562304"/>
              <a:gd name="connsiteY21" fmla="*/ 1140721 h 1424499"/>
              <a:gd name="connsiteX22" fmla="*/ 1524135 w 1562304"/>
              <a:gd name="connsiteY22" fmla="*/ 1147827 h 1424499"/>
              <a:gd name="connsiteX23" fmla="*/ 1460704 w 1562304"/>
              <a:gd name="connsiteY23" fmla="*/ 1164701 h 1424499"/>
              <a:gd name="connsiteX24" fmla="*/ 1422604 w 1562304"/>
              <a:gd name="connsiteY24" fmla="*/ 1177401 h 1424499"/>
              <a:gd name="connsiteX25" fmla="*/ 1295604 w 1562304"/>
              <a:gd name="connsiteY25" fmla="*/ 1202801 h 1424499"/>
              <a:gd name="connsiteX26" fmla="*/ 1219404 w 1562304"/>
              <a:gd name="connsiteY26" fmla="*/ 1228201 h 1424499"/>
              <a:gd name="connsiteX27" fmla="*/ 1181304 w 1562304"/>
              <a:gd name="connsiteY27" fmla="*/ 1240901 h 1424499"/>
              <a:gd name="connsiteX28" fmla="*/ 1130504 w 1562304"/>
              <a:gd name="connsiteY28" fmla="*/ 1266301 h 1424499"/>
              <a:gd name="connsiteX29" fmla="*/ 1028904 w 1562304"/>
              <a:gd name="connsiteY29" fmla="*/ 1291701 h 1424499"/>
              <a:gd name="connsiteX30" fmla="*/ 990804 w 1562304"/>
              <a:gd name="connsiteY30" fmla="*/ 1317101 h 1424499"/>
              <a:gd name="connsiteX31" fmla="*/ 927304 w 1562304"/>
              <a:gd name="connsiteY31" fmla="*/ 1329801 h 1424499"/>
              <a:gd name="connsiteX32" fmla="*/ 774904 w 1562304"/>
              <a:gd name="connsiteY32" fmla="*/ 1380601 h 1424499"/>
              <a:gd name="connsiteX33" fmla="*/ 736804 w 1562304"/>
              <a:gd name="connsiteY33" fmla="*/ 1393301 h 1424499"/>
              <a:gd name="connsiteX34" fmla="*/ 698704 w 1562304"/>
              <a:gd name="connsiteY34" fmla="*/ 1406001 h 1424499"/>
              <a:gd name="connsiteX35" fmla="*/ 615464 w 1562304"/>
              <a:gd name="connsiteY35" fmla="*/ 1424499 h 1424499"/>
              <a:gd name="connsiteX36" fmla="*/ 597104 w 1562304"/>
              <a:gd name="connsiteY36" fmla="*/ 1419909 h 1424499"/>
              <a:gd name="connsiteX37" fmla="*/ 494710 w 1562304"/>
              <a:gd name="connsiteY37" fmla="*/ 1366728 h 1424499"/>
              <a:gd name="connsiteX38" fmla="*/ 461373 w 1562304"/>
              <a:gd name="connsiteY38" fmla="*/ 1337359 h 1424499"/>
              <a:gd name="connsiteX39" fmla="*/ 418510 w 1562304"/>
              <a:gd name="connsiteY39" fmla="*/ 1316722 h 1424499"/>
              <a:gd name="connsiteX40" fmla="*/ 363741 w 1562304"/>
              <a:gd name="connsiteY40" fmla="*/ 1279415 h 1424499"/>
              <a:gd name="connsiteX41" fmla="*/ 278016 w 1562304"/>
              <a:gd name="connsiteY41" fmla="*/ 1228615 h 1424499"/>
              <a:gd name="connsiteX42" fmla="*/ 245472 w 1562304"/>
              <a:gd name="connsiteY42" fmla="*/ 1204803 h 1424499"/>
              <a:gd name="connsiteX43" fmla="*/ 216104 w 1562304"/>
              <a:gd name="connsiteY43" fmla="*/ 1178609 h 1424499"/>
              <a:gd name="connsiteX44" fmla="*/ 127204 w 1562304"/>
              <a:gd name="connsiteY44" fmla="*/ 1064309 h 1424499"/>
              <a:gd name="connsiteX45" fmla="*/ 114962 w 1562304"/>
              <a:gd name="connsiteY45" fmla="*/ 1027199 h 1424499"/>
              <a:gd name="connsiteX46" fmla="*/ 112513 w 1562304"/>
              <a:gd name="connsiteY46" fmla="*/ 1019495 h 1424499"/>
              <a:gd name="connsiteX47" fmla="*/ 112106 w 1562304"/>
              <a:gd name="connsiteY47" fmla="*/ 1018085 h 1424499"/>
              <a:gd name="connsiteX48" fmla="*/ 110943 w 1562304"/>
              <a:gd name="connsiteY48" fmla="*/ 1014555 h 1424499"/>
              <a:gd name="connsiteX49" fmla="*/ 112513 w 1562304"/>
              <a:gd name="connsiteY49" fmla="*/ 1019495 h 1424499"/>
              <a:gd name="connsiteX50" fmla="*/ 115405 w 1562304"/>
              <a:gd name="connsiteY50" fmla="*/ 1029496 h 1424499"/>
              <a:gd name="connsiteX51" fmla="*/ 89104 w 1562304"/>
              <a:gd name="connsiteY51" fmla="*/ 988109 h 1424499"/>
              <a:gd name="connsiteX52" fmla="*/ 63704 w 1562304"/>
              <a:gd name="connsiteY52" fmla="*/ 911909 h 1424499"/>
              <a:gd name="connsiteX53" fmla="*/ 51004 w 1562304"/>
              <a:gd name="connsiteY53" fmla="*/ 873809 h 1424499"/>
              <a:gd name="connsiteX54" fmla="*/ 31160 w 1562304"/>
              <a:gd name="connsiteY54" fmla="*/ 838090 h 1424499"/>
              <a:gd name="connsiteX55" fmla="*/ 0 w 1562304"/>
              <a:gd name="connsiteY55" fmla="*/ 784480 h 1424499"/>
              <a:gd name="connsiteX56" fmla="*/ 52435 w 1562304"/>
              <a:gd name="connsiteY56" fmla="*/ 747346 h 1424499"/>
              <a:gd name="connsiteX57" fmla="*/ 89104 w 1562304"/>
              <a:gd name="connsiteY57" fmla="*/ 720201 h 1424499"/>
              <a:gd name="connsiteX58" fmla="*/ 127204 w 1562304"/>
              <a:gd name="connsiteY58" fmla="*/ 682101 h 1424499"/>
              <a:gd name="connsiteX59" fmla="*/ 203404 w 1562304"/>
              <a:gd name="connsiteY59" fmla="*/ 631301 h 1424499"/>
              <a:gd name="connsiteX60" fmla="*/ 241504 w 1562304"/>
              <a:gd name="connsiteY60" fmla="*/ 605901 h 1424499"/>
              <a:gd name="connsiteX61" fmla="*/ 279604 w 1562304"/>
              <a:gd name="connsiteY61" fmla="*/ 580501 h 1424499"/>
              <a:gd name="connsiteX62" fmla="*/ 305004 w 1562304"/>
              <a:gd name="connsiteY62" fmla="*/ 542401 h 1424499"/>
              <a:gd name="connsiteX63" fmla="*/ 381204 w 1562304"/>
              <a:gd name="connsiteY63" fmla="*/ 478901 h 1424499"/>
              <a:gd name="connsiteX64" fmla="*/ 406604 w 1562304"/>
              <a:gd name="connsiteY64" fmla="*/ 440801 h 1424499"/>
              <a:gd name="connsiteX65" fmla="*/ 444704 w 1562304"/>
              <a:gd name="connsiteY65" fmla="*/ 428101 h 1424499"/>
              <a:gd name="connsiteX66" fmla="*/ 482804 w 1562304"/>
              <a:gd name="connsiteY66" fmla="*/ 402701 h 1424499"/>
              <a:gd name="connsiteX67" fmla="*/ 520904 w 1562304"/>
              <a:gd name="connsiteY67" fmla="*/ 364601 h 1424499"/>
              <a:gd name="connsiteX68" fmla="*/ 609804 w 1562304"/>
              <a:gd name="connsiteY68" fmla="*/ 250301 h 1424499"/>
              <a:gd name="connsiteX69" fmla="*/ 686004 w 1562304"/>
              <a:gd name="connsiteY69" fmla="*/ 199501 h 1424499"/>
              <a:gd name="connsiteX70" fmla="*/ 762204 w 1562304"/>
              <a:gd name="connsiteY70" fmla="*/ 148701 h 1424499"/>
              <a:gd name="connsiteX71" fmla="*/ 800304 w 1562304"/>
              <a:gd name="connsiteY71" fmla="*/ 123301 h 1424499"/>
              <a:gd name="connsiteX72" fmla="*/ 838404 w 1562304"/>
              <a:gd name="connsiteY72" fmla="*/ 97901 h 1424499"/>
              <a:gd name="connsiteX73" fmla="*/ 901904 w 1562304"/>
              <a:gd name="connsiteY73" fmla="*/ 47101 h 1424499"/>
              <a:gd name="connsiteX74" fmla="*/ 940004 w 1562304"/>
              <a:gd name="connsiteY74" fmla="*/ 9001 h 1424499"/>
              <a:gd name="connsiteX75" fmla="*/ 958843 w 1562304"/>
              <a:gd name="connsiteY75" fmla="*/ 2304 h 1424499"/>
              <a:gd name="connsiteX76" fmla="*/ 966235 w 1562304"/>
              <a:gd name="connsiteY76" fmla="*/ 0 h 1424499"/>
              <a:gd name="connsiteX0" fmla="*/ 966235 w 1562304"/>
              <a:gd name="connsiteY0" fmla="*/ 0 h 1424499"/>
              <a:gd name="connsiteX1" fmla="*/ 978104 w 1562304"/>
              <a:gd name="connsiteY1" fmla="*/ 35609 h 1424499"/>
              <a:gd name="connsiteX2" fmla="*/ 1003504 w 1562304"/>
              <a:gd name="connsiteY2" fmla="*/ 73709 h 1424499"/>
              <a:gd name="connsiteX3" fmla="*/ 1016204 w 1562304"/>
              <a:gd name="connsiteY3" fmla="*/ 149909 h 1424499"/>
              <a:gd name="connsiteX4" fmla="*/ 1028904 w 1562304"/>
              <a:gd name="connsiteY4" fmla="*/ 200709 h 1424499"/>
              <a:gd name="connsiteX5" fmla="*/ 1054304 w 1562304"/>
              <a:gd name="connsiteY5" fmla="*/ 276909 h 1424499"/>
              <a:gd name="connsiteX6" fmla="*/ 1092404 w 1562304"/>
              <a:gd name="connsiteY6" fmla="*/ 315009 h 1424499"/>
              <a:gd name="connsiteX7" fmla="*/ 1117804 w 1562304"/>
              <a:gd name="connsiteY7" fmla="*/ 353109 h 1424499"/>
              <a:gd name="connsiteX8" fmla="*/ 1155904 w 1562304"/>
              <a:gd name="connsiteY8" fmla="*/ 378509 h 1424499"/>
              <a:gd name="connsiteX9" fmla="*/ 1244804 w 1562304"/>
              <a:gd name="connsiteY9" fmla="*/ 492809 h 1424499"/>
              <a:gd name="connsiteX10" fmla="*/ 1282904 w 1562304"/>
              <a:gd name="connsiteY10" fmla="*/ 505509 h 1424499"/>
              <a:gd name="connsiteX11" fmla="*/ 1346404 w 1562304"/>
              <a:gd name="connsiteY11" fmla="*/ 581709 h 1424499"/>
              <a:gd name="connsiteX12" fmla="*/ 1382916 w 1562304"/>
              <a:gd name="connsiteY12" fmla="*/ 623778 h 1424499"/>
              <a:gd name="connsiteX13" fmla="*/ 1412286 w 1562304"/>
              <a:gd name="connsiteY13" fmla="*/ 657115 h 1424499"/>
              <a:gd name="connsiteX14" fmla="*/ 1438479 w 1562304"/>
              <a:gd name="connsiteY14" fmla="*/ 696009 h 1424499"/>
              <a:gd name="connsiteX15" fmla="*/ 1462291 w 1562304"/>
              <a:gd name="connsiteY15" fmla="*/ 726171 h 1424499"/>
              <a:gd name="connsiteX16" fmla="*/ 1515473 w 1562304"/>
              <a:gd name="connsiteY16" fmla="*/ 797609 h 1424499"/>
              <a:gd name="connsiteX17" fmla="*/ 1524204 w 1562304"/>
              <a:gd name="connsiteY17" fmla="*/ 835709 h 1424499"/>
              <a:gd name="connsiteX18" fmla="*/ 1562304 w 1562304"/>
              <a:gd name="connsiteY18" fmla="*/ 911909 h 1424499"/>
              <a:gd name="connsiteX19" fmla="*/ 1549604 w 1562304"/>
              <a:gd name="connsiteY19" fmla="*/ 1115109 h 1424499"/>
              <a:gd name="connsiteX20" fmla="*/ 1546474 w 1562304"/>
              <a:gd name="connsiteY20" fmla="*/ 1135420 h 1424499"/>
              <a:gd name="connsiteX21" fmla="*/ 1545363 w 1562304"/>
              <a:gd name="connsiteY21" fmla="*/ 1140721 h 1424499"/>
              <a:gd name="connsiteX22" fmla="*/ 1524135 w 1562304"/>
              <a:gd name="connsiteY22" fmla="*/ 1147827 h 1424499"/>
              <a:gd name="connsiteX23" fmla="*/ 1460704 w 1562304"/>
              <a:gd name="connsiteY23" fmla="*/ 1164701 h 1424499"/>
              <a:gd name="connsiteX24" fmla="*/ 1422604 w 1562304"/>
              <a:gd name="connsiteY24" fmla="*/ 1177401 h 1424499"/>
              <a:gd name="connsiteX25" fmla="*/ 1295604 w 1562304"/>
              <a:gd name="connsiteY25" fmla="*/ 1202801 h 1424499"/>
              <a:gd name="connsiteX26" fmla="*/ 1219404 w 1562304"/>
              <a:gd name="connsiteY26" fmla="*/ 1228201 h 1424499"/>
              <a:gd name="connsiteX27" fmla="*/ 1181304 w 1562304"/>
              <a:gd name="connsiteY27" fmla="*/ 1240901 h 1424499"/>
              <a:gd name="connsiteX28" fmla="*/ 1130504 w 1562304"/>
              <a:gd name="connsiteY28" fmla="*/ 1266301 h 1424499"/>
              <a:gd name="connsiteX29" fmla="*/ 1028904 w 1562304"/>
              <a:gd name="connsiteY29" fmla="*/ 1291701 h 1424499"/>
              <a:gd name="connsiteX30" fmla="*/ 990804 w 1562304"/>
              <a:gd name="connsiteY30" fmla="*/ 1317101 h 1424499"/>
              <a:gd name="connsiteX31" fmla="*/ 927304 w 1562304"/>
              <a:gd name="connsiteY31" fmla="*/ 1329801 h 1424499"/>
              <a:gd name="connsiteX32" fmla="*/ 774904 w 1562304"/>
              <a:gd name="connsiteY32" fmla="*/ 1380601 h 1424499"/>
              <a:gd name="connsiteX33" fmla="*/ 736804 w 1562304"/>
              <a:gd name="connsiteY33" fmla="*/ 1393301 h 1424499"/>
              <a:gd name="connsiteX34" fmla="*/ 698704 w 1562304"/>
              <a:gd name="connsiteY34" fmla="*/ 1406001 h 1424499"/>
              <a:gd name="connsiteX35" fmla="*/ 615464 w 1562304"/>
              <a:gd name="connsiteY35" fmla="*/ 1424499 h 1424499"/>
              <a:gd name="connsiteX36" fmla="*/ 597104 w 1562304"/>
              <a:gd name="connsiteY36" fmla="*/ 1419909 h 1424499"/>
              <a:gd name="connsiteX37" fmla="*/ 494710 w 1562304"/>
              <a:gd name="connsiteY37" fmla="*/ 1366728 h 1424499"/>
              <a:gd name="connsiteX38" fmla="*/ 461373 w 1562304"/>
              <a:gd name="connsiteY38" fmla="*/ 1337359 h 1424499"/>
              <a:gd name="connsiteX39" fmla="*/ 418510 w 1562304"/>
              <a:gd name="connsiteY39" fmla="*/ 1316722 h 1424499"/>
              <a:gd name="connsiteX40" fmla="*/ 363741 w 1562304"/>
              <a:gd name="connsiteY40" fmla="*/ 1279415 h 1424499"/>
              <a:gd name="connsiteX41" fmla="*/ 278016 w 1562304"/>
              <a:gd name="connsiteY41" fmla="*/ 1228615 h 1424499"/>
              <a:gd name="connsiteX42" fmla="*/ 245472 w 1562304"/>
              <a:gd name="connsiteY42" fmla="*/ 1204803 h 1424499"/>
              <a:gd name="connsiteX43" fmla="*/ 216104 w 1562304"/>
              <a:gd name="connsiteY43" fmla="*/ 1178609 h 1424499"/>
              <a:gd name="connsiteX44" fmla="*/ 127204 w 1562304"/>
              <a:gd name="connsiteY44" fmla="*/ 1064309 h 1424499"/>
              <a:gd name="connsiteX45" fmla="*/ 114962 w 1562304"/>
              <a:gd name="connsiteY45" fmla="*/ 1027199 h 1424499"/>
              <a:gd name="connsiteX46" fmla="*/ 112513 w 1562304"/>
              <a:gd name="connsiteY46" fmla="*/ 1019495 h 1424499"/>
              <a:gd name="connsiteX47" fmla="*/ 112106 w 1562304"/>
              <a:gd name="connsiteY47" fmla="*/ 1018085 h 1424499"/>
              <a:gd name="connsiteX48" fmla="*/ 110943 w 1562304"/>
              <a:gd name="connsiteY48" fmla="*/ 1014555 h 1424499"/>
              <a:gd name="connsiteX49" fmla="*/ 112513 w 1562304"/>
              <a:gd name="connsiteY49" fmla="*/ 1019495 h 1424499"/>
              <a:gd name="connsiteX50" fmla="*/ 115405 w 1562304"/>
              <a:gd name="connsiteY50" fmla="*/ 1029496 h 1424499"/>
              <a:gd name="connsiteX51" fmla="*/ 89104 w 1562304"/>
              <a:gd name="connsiteY51" fmla="*/ 988109 h 1424499"/>
              <a:gd name="connsiteX52" fmla="*/ 63704 w 1562304"/>
              <a:gd name="connsiteY52" fmla="*/ 911909 h 1424499"/>
              <a:gd name="connsiteX53" fmla="*/ 51004 w 1562304"/>
              <a:gd name="connsiteY53" fmla="*/ 880952 h 1424499"/>
              <a:gd name="connsiteX54" fmla="*/ 31160 w 1562304"/>
              <a:gd name="connsiteY54" fmla="*/ 838090 h 1424499"/>
              <a:gd name="connsiteX55" fmla="*/ 0 w 1562304"/>
              <a:gd name="connsiteY55" fmla="*/ 784480 h 1424499"/>
              <a:gd name="connsiteX56" fmla="*/ 52435 w 1562304"/>
              <a:gd name="connsiteY56" fmla="*/ 747346 h 1424499"/>
              <a:gd name="connsiteX57" fmla="*/ 89104 w 1562304"/>
              <a:gd name="connsiteY57" fmla="*/ 720201 h 1424499"/>
              <a:gd name="connsiteX58" fmla="*/ 127204 w 1562304"/>
              <a:gd name="connsiteY58" fmla="*/ 682101 h 1424499"/>
              <a:gd name="connsiteX59" fmla="*/ 203404 w 1562304"/>
              <a:gd name="connsiteY59" fmla="*/ 631301 h 1424499"/>
              <a:gd name="connsiteX60" fmla="*/ 241504 w 1562304"/>
              <a:gd name="connsiteY60" fmla="*/ 605901 h 1424499"/>
              <a:gd name="connsiteX61" fmla="*/ 279604 w 1562304"/>
              <a:gd name="connsiteY61" fmla="*/ 580501 h 1424499"/>
              <a:gd name="connsiteX62" fmla="*/ 305004 w 1562304"/>
              <a:gd name="connsiteY62" fmla="*/ 542401 h 1424499"/>
              <a:gd name="connsiteX63" fmla="*/ 381204 w 1562304"/>
              <a:gd name="connsiteY63" fmla="*/ 478901 h 1424499"/>
              <a:gd name="connsiteX64" fmla="*/ 406604 w 1562304"/>
              <a:gd name="connsiteY64" fmla="*/ 440801 h 1424499"/>
              <a:gd name="connsiteX65" fmla="*/ 444704 w 1562304"/>
              <a:gd name="connsiteY65" fmla="*/ 428101 h 1424499"/>
              <a:gd name="connsiteX66" fmla="*/ 482804 w 1562304"/>
              <a:gd name="connsiteY66" fmla="*/ 402701 h 1424499"/>
              <a:gd name="connsiteX67" fmla="*/ 520904 w 1562304"/>
              <a:gd name="connsiteY67" fmla="*/ 364601 h 1424499"/>
              <a:gd name="connsiteX68" fmla="*/ 609804 w 1562304"/>
              <a:gd name="connsiteY68" fmla="*/ 250301 h 1424499"/>
              <a:gd name="connsiteX69" fmla="*/ 686004 w 1562304"/>
              <a:gd name="connsiteY69" fmla="*/ 199501 h 1424499"/>
              <a:gd name="connsiteX70" fmla="*/ 762204 w 1562304"/>
              <a:gd name="connsiteY70" fmla="*/ 148701 h 1424499"/>
              <a:gd name="connsiteX71" fmla="*/ 800304 w 1562304"/>
              <a:gd name="connsiteY71" fmla="*/ 123301 h 1424499"/>
              <a:gd name="connsiteX72" fmla="*/ 838404 w 1562304"/>
              <a:gd name="connsiteY72" fmla="*/ 97901 h 1424499"/>
              <a:gd name="connsiteX73" fmla="*/ 901904 w 1562304"/>
              <a:gd name="connsiteY73" fmla="*/ 47101 h 1424499"/>
              <a:gd name="connsiteX74" fmla="*/ 940004 w 1562304"/>
              <a:gd name="connsiteY74" fmla="*/ 9001 h 1424499"/>
              <a:gd name="connsiteX75" fmla="*/ 958843 w 1562304"/>
              <a:gd name="connsiteY75" fmla="*/ 2304 h 1424499"/>
              <a:gd name="connsiteX76" fmla="*/ 966235 w 1562304"/>
              <a:gd name="connsiteY76" fmla="*/ 0 h 1424499"/>
              <a:gd name="connsiteX0" fmla="*/ 966235 w 1562304"/>
              <a:gd name="connsiteY0" fmla="*/ 0 h 1424499"/>
              <a:gd name="connsiteX1" fmla="*/ 978104 w 1562304"/>
              <a:gd name="connsiteY1" fmla="*/ 35609 h 1424499"/>
              <a:gd name="connsiteX2" fmla="*/ 1003504 w 1562304"/>
              <a:gd name="connsiteY2" fmla="*/ 73709 h 1424499"/>
              <a:gd name="connsiteX3" fmla="*/ 1016204 w 1562304"/>
              <a:gd name="connsiteY3" fmla="*/ 149909 h 1424499"/>
              <a:gd name="connsiteX4" fmla="*/ 1028904 w 1562304"/>
              <a:gd name="connsiteY4" fmla="*/ 200709 h 1424499"/>
              <a:gd name="connsiteX5" fmla="*/ 1054304 w 1562304"/>
              <a:gd name="connsiteY5" fmla="*/ 276909 h 1424499"/>
              <a:gd name="connsiteX6" fmla="*/ 1092404 w 1562304"/>
              <a:gd name="connsiteY6" fmla="*/ 315009 h 1424499"/>
              <a:gd name="connsiteX7" fmla="*/ 1117804 w 1562304"/>
              <a:gd name="connsiteY7" fmla="*/ 353109 h 1424499"/>
              <a:gd name="connsiteX8" fmla="*/ 1155904 w 1562304"/>
              <a:gd name="connsiteY8" fmla="*/ 378509 h 1424499"/>
              <a:gd name="connsiteX9" fmla="*/ 1244804 w 1562304"/>
              <a:gd name="connsiteY9" fmla="*/ 492809 h 1424499"/>
              <a:gd name="connsiteX10" fmla="*/ 1282904 w 1562304"/>
              <a:gd name="connsiteY10" fmla="*/ 505509 h 1424499"/>
              <a:gd name="connsiteX11" fmla="*/ 1346404 w 1562304"/>
              <a:gd name="connsiteY11" fmla="*/ 581709 h 1424499"/>
              <a:gd name="connsiteX12" fmla="*/ 1382916 w 1562304"/>
              <a:gd name="connsiteY12" fmla="*/ 623778 h 1424499"/>
              <a:gd name="connsiteX13" fmla="*/ 1412286 w 1562304"/>
              <a:gd name="connsiteY13" fmla="*/ 657115 h 1424499"/>
              <a:gd name="connsiteX14" fmla="*/ 1438479 w 1562304"/>
              <a:gd name="connsiteY14" fmla="*/ 696009 h 1424499"/>
              <a:gd name="connsiteX15" fmla="*/ 1462291 w 1562304"/>
              <a:gd name="connsiteY15" fmla="*/ 726171 h 1424499"/>
              <a:gd name="connsiteX16" fmla="*/ 1515473 w 1562304"/>
              <a:gd name="connsiteY16" fmla="*/ 797609 h 1424499"/>
              <a:gd name="connsiteX17" fmla="*/ 1524204 w 1562304"/>
              <a:gd name="connsiteY17" fmla="*/ 835709 h 1424499"/>
              <a:gd name="connsiteX18" fmla="*/ 1562304 w 1562304"/>
              <a:gd name="connsiteY18" fmla="*/ 911909 h 1424499"/>
              <a:gd name="connsiteX19" fmla="*/ 1549604 w 1562304"/>
              <a:gd name="connsiteY19" fmla="*/ 1115109 h 1424499"/>
              <a:gd name="connsiteX20" fmla="*/ 1546474 w 1562304"/>
              <a:gd name="connsiteY20" fmla="*/ 1135420 h 1424499"/>
              <a:gd name="connsiteX21" fmla="*/ 1545363 w 1562304"/>
              <a:gd name="connsiteY21" fmla="*/ 1140721 h 1424499"/>
              <a:gd name="connsiteX22" fmla="*/ 1524135 w 1562304"/>
              <a:gd name="connsiteY22" fmla="*/ 1147827 h 1424499"/>
              <a:gd name="connsiteX23" fmla="*/ 1460704 w 1562304"/>
              <a:gd name="connsiteY23" fmla="*/ 1164701 h 1424499"/>
              <a:gd name="connsiteX24" fmla="*/ 1422604 w 1562304"/>
              <a:gd name="connsiteY24" fmla="*/ 1177401 h 1424499"/>
              <a:gd name="connsiteX25" fmla="*/ 1295604 w 1562304"/>
              <a:gd name="connsiteY25" fmla="*/ 1202801 h 1424499"/>
              <a:gd name="connsiteX26" fmla="*/ 1219404 w 1562304"/>
              <a:gd name="connsiteY26" fmla="*/ 1228201 h 1424499"/>
              <a:gd name="connsiteX27" fmla="*/ 1181304 w 1562304"/>
              <a:gd name="connsiteY27" fmla="*/ 1240901 h 1424499"/>
              <a:gd name="connsiteX28" fmla="*/ 1130504 w 1562304"/>
              <a:gd name="connsiteY28" fmla="*/ 1266301 h 1424499"/>
              <a:gd name="connsiteX29" fmla="*/ 1028904 w 1562304"/>
              <a:gd name="connsiteY29" fmla="*/ 1291701 h 1424499"/>
              <a:gd name="connsiteX30" fmla="*/ 990804 w 1562304"/>
              <a:gd name="connsiteY30" fmla="*/ 1317101 h 1424499"/>
              <a:gd name="connsiteX31" fmla="*/ 927304 w 1562304"/>
              <a:gd name="connsiteY31" fmla="*/ 1329801 h 1424499"/>
              <a:gd name="connsiteX32" fmla="*/ 774904 w 1562304"/>
              <a:gd name="connsiteY32" fmla="*/ 1380601 h 1424499"/>
              <a:gd name="connsiteX33" fmla="*/ 736804 w 1562304"/>
              <a:gd name="connsiteY33" fmla="*/ 1393301 h 1424499"/>
              <a:gd name="connsiteX34" fmla="*/ 698704 w 1562304"/>
              <a:gd name="connsiteY34" fmla="*/ 1406001 h 1424499"/>
              <a:gd name="connsiteX35" fmla="*/ 615464 w 1562304"/>
              <a:gd name="connsiteY35" fmla="*/ 1424499 h 1424499"/>
              <a:gd name="connsiteX36" fmla="*/ 597104 w 1562304"/>
              <a:gd name="connsiteY36" fmla="*/ 1419909 h 1424499"/>
              <a:gd name="connsiteX37" fmla="*/ 494710 w 1562304"/>
              <a:gd name="connsiteY37" fmla="*/ 1366728 h 1424499"/>
              <a:gd name="connsiteX38" fmla="*/ 461373 w 1562304"/>
              <a:gd name="connsiteY38" fmla="*/ 1337359 h 1424499"/>
              <a:gd name="connsiteX39" fmla="*/ 418510 w 1562304"/>
              <a:gd name="connsiteY39" fmla="*/ 1316722 h 1424499"/>
              <a:gd name="connsiteX40" fmla="*/ 363741 w 1562304"/>
              <a:gd name="connsiteY40" fmla="*/ 1279415 h 1424499"/>
              <a:gd name="connsiteX41" fmla="*/ 278016 w 1562304"/>
              <a:gd name="connsiteY41" fmla="*/ 1228615 h 1424499"/>
              <a:gd name="connsiteX42" fmla="*/ 245472 w 1562304"/>
              <a:gd name="connsiteY42" fmla="*/ 1204803 h 1424499"/>
              <a:gd name="connsiteX43" fmla="*/ 216104 w 1562304"/>
              <a:gd name="connsiteY43" fmla="*/ 1178609 h 1424499"/>
              <a:gd name="connsiteX44" fmla="*/ 127204 w 1562304"/>
              <a:gd name="connsiteY44" fmla="*/ 1064309 h 1424499"/>
              <a:gd name="connsiteX45" fmla="*/ 114962 w 1562304"/>
              <a:gd name="connsiteY45" fmla="*/ 1027199 h 1424499"/>
              <a:gd name="connsiteX46" fmla="*/ 112513 w 1562304"/>
              <a:gd name="connsiteY46" fmla="*/ 1019495 h 1424499"/>
              <a:gd name="connsiteX47" fmla="*/ 112106 w 1562304"/>
              <a:gd name="connsiteY47" fmla="*/ 1018085 h 1424499"/>
              <a:gd name="connsiteX48" fmla="*/ 110943 w 1562304"/>
              <a:gd name="connsiteY48" fmla="*/ 1014555 h 1424499"/>
              <a:gd name="connsiteX49" fmla="*/ 112513 w 1562304"/>
              <a:gd name="connsiteY49" fmla="*/ 1019495 h 1424499"/>
              <a:gd name="connsiteX50" fmla="*/ 115405 w 1562304"/>
              <a:gd name="connsiteY50" fmla="*/ 1029496 h 1424499"/>
              <a:gd name="connsiteX51" fmla="*/ 77198 w 1562304"/>
              <a:gd name="connsiteY51" fmla="*/ 964296 h 1424499"/>
              <a:gd name="connsiteX52" fmla="*/ 63704 w 1562304"/>
              <a:gd name="connsiteY52" fmla="*/ 911909 h 1424499"/>
              <a:gd name="connsiteX53" fmla="*/ 51004 w 1562304"/>
              <a:gd name="connsiteY53" fmla="*/ 880952 h 1424499"/>
              <a:gd name="connsiteX54" fmla="*/ 31160 w 1562304"/>
              <a:gd name="connsiteY54" fmla="*/ 838090 h 1424499"/>
              <a:gd name="connsiteX55" fmla="*/ 0 w 1562304"/>
              <a:gd name="connsiteY55" fmla="*/ 784480 h 1424499"/>
              <a:gd name="connsiteX56" fmla="*/ 52435 w 1562304"/>
              <a:gd name="connsiteY56" fmla="*/ 747346 h 1424499"/>
              <a:gd name="connsiteX57" fmla="*/ 89104 w 1562304"/>
              <a:gd name="connsiteY57" fmla="*/ 720201 h 1424499"/>
              <a:gd name="connsiteX58" fmla="*/ 127204 w 1562304"/>
              <a:gd name="connsiteY58" fmla="*/ 682101 h 1424499"/>
              <a:gd name="connsiteX59" fmla="*/ 203404 w 1562304"/>
              <a:gd name="connsiteY59" fmla="*/ 631301 h 1424499"/>
              <a:gd name="connsiteX60" fmla="*/ 241504 w 1562304"/>
              <a:gd name="connsiteY60" fmla="*/ 605901 h 1424499"/>
              <a:gd name="connsiteX61" fmla="*/ 279604 w 1562304"/>
              <a:gd name="connsiteY61" fmla="*/ 580501 h 1424499"/>
              <a:gd name="connsiteX62" fmla="*/ 305004 w 1562304"/>
              <a:gd name="connsiteY62" fmla="*/ 542401 h 1424499"/>
              <a:gd name="connsiteX63" fmla="*/ 381204 w 1562304"/>
              <a:gd name="connsiteY63" fmla="*/ 478901 h 1424499"/>
              <a:gd name="connsiteX64" fmla="*/ 406604 w 1562304"/>
              <a:gd name="connsiteY64" fmla="*/ 440801 h 1424499"/>
              <a:gd name="connsiteX65" fmla="*/ 444704 w 1562304"/>
              <a:gd name="connsiteY65" fmla="*/ 428101 h 1424499"/>
              <a:gd name="connsiteX66" fmla="*/ 482804 w 1562304"/>
              <a:gd name="connsiteY66" fmla="*/ 402701 h 1424499"/>
              <a:gd name="connsiteX67" fmla="*/ 520904 w 1562304"/>
              <a:gd name="connsiteY67" fmla="*/ 364601 h 1424499"/>
              <a:gd name="connsiteX68" fmla="*/ 609804 w 1562304"/>
              <a:gd name="connsiteY68" fmla="*/ 250301 h 1424499"/>
              <a:gd name="connsiteX69" fmla="*/ 686004 w 1562304"/>
              <a:gd name="connsiteY69" fmla="*/ 199501 h 1424499"/>
              <a:gd name="connsiteX70" fmla="*/ 762204 w 1562304"/>
              <a:gd name="connsiteY70" fmla="*/ 148701 h 1424499"/>
              <a:gd name="connsiteX71" fmla="*/ 800304 w 1562304"/>
              <a:gd name="connsiteY71" fmla="*/ 123301 h 1424499"/>
              <a:gd name="connsiteX72" fmla="*/ 838404 w 1562304"/>
              <a:gd name="connsiteY72" fmla="*/ 97901 h 1424499"/>
              <a:gd name="connsiteX73" fmla="*/ 901904 w 1562304"/>
              <a:gd name="connsiteY73" fmla="*/ 47101 h 1424499"/>
              <a:gd name="connsiteX74" fmla="*/ 940004 w 1562304"/>
              <a:gd name="connsiteY74" fmla="*/ 9001 h 1424499"/>
              <a:gd name="connsiteX75" fmla="*/ 958843 w 1562304"/>
              <a:gd name="connsiteY75" fmla="*/ 2304 h 1424499"/>
              <a:gd name="connsiteX76" fmla="*/ 966235 w 1562304"/>
              <a:gd name="connsiteY76" fmla="*/ 0 h 1424499"/>
              <a:gd name="connsiteX0" fmla="*/ 966235 w 1562304"/>
              <a:gd name="connsiteY0" fmla="*/ 0 h 1424499"/>
              <a:gd name="connsiteX1" fmla="*/ 978104 w 1562304"/>
              <a:gd name="connsiteY1" fmla="*/ 35609 h 1424499"/>
              <a:gd name="connsiteX2" fmla="*/ 1003504 w 1562304"/>
              <a:gd name="connsiteY2" fmla="*/ 73709 h 1424499"/>
              <a:gd name="connsiteX3" fmla="*/ 1016204 w 1562304"/>
              <a:gd name="connsiteY3" fmla="*/ 149909 h 1424499"/>
              <a:gd name="connsiteX4" fmla="*/ 1028904 w 1562304"/>
              <a:gd name="connsiteY4" fmla="*/ 200709 h 1424499"/>
              <a:gd name="connsiteX5" fmla="*/ 1054304 w 1562304"/>
              <a:gd name="connsiteY5" fmla="*/ 276909 h 1424499"/>
              <a:gd name="connsiteX6" fmla="*/ 1092404 w 1562304"/>
              <a:gd name="connsiteY6" fmla="*/ 315009 h 1424499"/>
              <a:gd name="connsiteX7" fmla="*/ 1117804 w 1562304"/>
              <a:gd name="connsiteY7" fmla="*/ 353109 h 1424499"/>
              <a:gd name="connsiteX8" fmla="*/ 1155904 w 1562304"/>
              <a:gd name="connsiteY8" fmla="*/ 378509 h 1424499"/>
              <a:gd name="connsiteX9" fmla="*/ 1244804 w 1562304"/>
              <a:gd name="connsiteY9" fmla="*/ 492809 h 1424499"/>
              <a:gd name="connsiteX10" fmla="*/ 1282904 w 1562304"/>
              <a:gd name="connsiteY10" fmla="*/ 505509 h 1424499"/>
              <a:gd name="connsiteX11" fmla="*/ 1346404 w 1562304"/>
              <a:gd name="connsiteY11" fmla="*/ 581709 h 1424499"/>
              <a:gd name="connsiteX12" fmla="*/ 1382916 w 1562304"/>
              <a:gd name="connsiteY12" fmla="*/ 623778 h 1424499"/>
              <a:gd name="connsiteX13" fmla="*/ 1412286 w 1562304"/>
              <a:gd name="connsiteY13" fmla="*/ 657115 h 1424499"/>
              <a:gd name="connsiteX14" fmla="*/ 1438479 w 1562304"/>
              <a:gd name="connsiteY14" fmla="*/ 696009 h 1424499"/>
              <a:gd name="connsiteX15" fmla="*/ 1462291 w 1562304"/>
              <a:gd name="connsiteY15" fmla="*/ 726171 h 1424499"/>
              <a:gd name="connsiteX16" fmla="*/ 1515473 w 1562304"/>
              <a:gd name="connsiteY16" fmla="*/ 797609 h 1424499"/>
              <a:gd name="connsiteX17" fmla="*/ 1524204 w 1562304"/>
              <a:gd name="connsiteY17" fmla="*/ 835709 h 1424499"/>
              <a:gd name="connsiteX18" fmla="*/ 1562304 w 1562304"/>
              <a:gd name="connsiteY18" fmla="*/ 911909 h 1424499"/>
              <a:gd name="connsiteX19" fmla="*/ 1549604 w 1562304"/>
              <a:gd name="connsiteY19" fmla="*/ 1115109 h 1424499"/>
              <a:gd name="connsiteX20" fmla="*/ 1546474 w 1562304"/>
              <a:gd name="connsiteY20" fmla="*/ 1135420 h 1424499"/>
              <a:gd name="connsiteX21" fmla="*/ 1545363 w 1562304"/>
              <a:gd name="connsiteY21" fmla="*/ 1140721 h 1424499"/>
              <a:gd name="connsiteX22" fmla="*/ 1524135 w 1562304"/>
              <a:gd name="connsiteY22" fmla="*/ 1147827 h 1424499"/>
              <a:gd name="connsiteX23" fmla="*/ 1460704 w 1562304"/>
              <a:gd name="connsiteY23" fmla="*/ 1164701 h 1424499"/>
              <a:gd name="connsiteX24" fmla="*/ 1422604 w 1562304"/>
              <a:gd name="connsiteY24" fmla="*/ 1177401 h 1424499"/>
              <a:gd name="connsiteX25" fmla="*/ 1295604 w 1562304"/>
              <a:gd name="connsiteY25" fmla="*/ 1202801 h 1424499"/>
              <a:gd name="connsiteX26" fmla="*/ 1219404 w 1562304"/>
              <a:gd name="connsiteY26" fmla="*/ 1228201 h 1424499"/>
              <a:gd name="connsiteX27" fmla="*/ 1181304 w 1562304"/>
              <a:gd name="connsiteY27" fmla="*/ 1240901 h 1424499"/>
              <a:gd name="connsiteX28" fmla="*/ 1130504 w 1562304"/>
              <a:gd name="connsiteY28" fmla="*/ 1266301 h 1424499"/>
              <a:gd name="connsiteX29" fmla="*/ 1028904 w 1562304"/>
              <a:gd name="connsiteY29" fmla="*/ 1291701 h 1424499"/>
              <a:gd name="connsiteX30" fmla="*/ 990804 w 1562304"/>
              <a:gd name="connsiteY30" fmla="*/ 1317101 h 1424499"/>
              <a:gd name="connsiteX31" fmla="*/ 927304 w 1562304"/>
              <a:gd name="connsiteY31" fmla="*/ 1329801 h 1424499"/>
              <a:gd name="connsiteX32" fmla="*/ 774904 w 1562304"/>
              <a:gd name="connsiteY32" fmla="*/ 1380601 h 1424499"/>
              <a:gd name="connsiteX33" fmla="*/ 736804 w 1562304"/>
              <a:gd name="connsiteY33" fmla="*/ 1393301 h 1424499"/>
              <a:gd name="connsiteX34" fmla="*/ 698704 w 1562304"/>
              <a:gd name="connsiteY34" fmla="*/ 1406001 h 1424499"/>
              <a:gd name="connsiteX35" fmla="*/ 615464 w 1562304"/>
              <a:gd name="connsiteY35" fmla="*/ 1424499 h 1424499"/>
              <a:gd name="connsiteX36" fmla="*/ 597104 w 1562304"/>
              <a:gd name="connsiteY36" fmla="*/ 1419909 h 1424499"/>
              <a:gd name="connsiteX37" fmla="*/ 494710 w 1562304"/>
              <a:gd name="connsiteY37" fmla="*/ 1366728 h 1424499"/>
              <a:gd name="connsiteX38" fmla="*/ 461373 w 1562304"/>
              <a:gd name="connsiteY38" fmla="*/ 1337359 h 1424499"/>
              <a:gd name="connsiteX39" fmla="*/ 418510 w 1562304"/>
              <a:gd name="connsiteY39" fmla="*/ 1316722 h 1424499"/>
              <a:gd name="connsiteX40" fmla="*/ 363741 w 1562304"/>
              <a:gd name="connsiteY40" fmla="*/ 1279415 h 1424499"/>
              <a:gd name="connsiteX41" fmla="*/ 278016 w 1562304"/>
              <a:gd name="connsiteY41" fmla="*/ 1228615 h 1424499"/>
              <a:gd name="connsiteX42" fmla="*/ 245472 w 1562304"/>
              <a:gd name="connsiteY42" fmla="*/ 1204803 h 1424499"/>
              <a:gd name="connsiteX43" fmla="*/ 216104 w 1562304"/>
              <a:gd name="connsiteY43" fmla="*/ 1178609 h 1424499"/>
              <a:gd name="connsiteX44" fmla="*/ 127204 w 1562304"/>
              <a:gd name="connsiteY44" fmla="*/ 1064309 h 1424499"/>
              <a:gd name="connsiteX45" fmla="*/ 114962 w 1562304"/>
              <a:gd name="connsiteY45" fmla="*/ 1027199 h 1424499"/>
              <a:gd name="connsiteX46" fmla="*/ 112513 w 1562304"/>
              <a:gd name="connsiteY46" fmla="*/ 1019495 h 1424499"/>
              <a:gd name="connsiteX47" fmla="*/ 112106 w 1562304"/>
              <a:gd name="connsiteY47" fmla="*/ 1018085 h 1424499"/>
              <a:gd name="connsiteX48" fmla="*/ 110943 w 1562304"/>
              <a:gd name="connsiteY48" fmla="*/ 1014555 h 1424499"/>
              <a:gd name="connsiteX49" fmla="*/ 112513 w 1562304"/>
              <a:gd name="connsiteY49" fmla="*/ 1019495 h 1424499"/>
              <a:gd name="connsiteX50" fmla="*/ 77198 w 1562304"/>
              <a:gd name="connsiteY50" fmla="*/ 964296 h 1424499"/>
              <a:gd name="connsiteX51" fmla="*/ 63704 w 1562304"/>
              <a:gd name="connsiteY51" fmla="*/ 911909 h 1424499"/>
              <a:gd name="connsiteX52" fmla="*/ 51004 w 1562304"/>
              <a:gd name="connsiteY52" fmla="*/ 880952 h 1424499"/>
              <a:gd name="connsiteX53" fmla="*/ 31160 w 1562304"/>
              <a:gd name="connsiteY53" fmla="*/ 838090 h 1424499"/>
              <a:gd name="connsiteX54" fmla="*/ 0 w 1562304"/>
              <a:gd name="connsiteY54" fmla="*/ 784480 h 1424499"/>
              <a:gd name="connsiteX55" fmla="*/ 52435 w 1562304"/>
              <a:gd name="connsiteY55" fmla="*/ 747346 h 1424499"/>
              <a:gd name="connsiteX56" fmla="*/ 89104 w 1562304"/>
              <a:gd name="connsiteY56" fmla="*/ 720201 h 1424499"/>
              <a:gd name="connsiteX57" fmla="*/ 127204 w 1562304"/>
              <a:gd name="connsiteY57" fmla="*/ 682101 h 1424499"/>
              <a:gd name="connsiteX58" fmla="*/ 203404 w 1562304"/>
              <a:gd name="connsiteY58" fmla="*/ 631301 h 1424499"/>
              <a:gd name="connsiteX59" fmla="*/ 241504 w 1562304"/>
              <a:gd name="connsiteY59" fmla="*/ 605901 h 1424499"/>
              <a:gd name="connsiteX60" fmla="*/ 279604 w 1562304"/>
              <a:gd name="connsiteY60" fmla="*/ 580501 h 1424499"/>
              <a:gd name="connsiteX61" fmla="*/ 305004 w 1562304"/>
              <a:gd name="connsiteY61" fmla="*/ 542401 h 1424499"/>
              <a:gd name="connsiteX62" fmla="*/ 381204 w 1562304"/>
              <a:gd name="connsiteY62" fmla="*/ 478901 h 1424499"/>
              <a:gd name="connsiteX63" fmla="*/ 406604 w 1562304"/>
              <a:gd name="connsiteY63" fmla="*/ 440801 h 1424499"/>
              <a:gd name="connsiteX64" fmla="*/ 444704 w 1562304"/>
              <a:gd name="connsiteY64" fmla="*/ 428101 h 1424499"/>
              <a:gd name="connsiteX65" fmla="*/ 482804 w 1562304"/>
              <a:gd name="connsiteY65" fmla="*/ 402701 h 1424499"/>
              <a:gd name="connsiteX66" fmla="*/ 520904 w 1562304"/>
              <a:gd name="connsiteY66" fmla="*/ 364601 h 1424499"/>
              <a:gd name="connsiteX67" fmla="*/ 609804 w 1562304"/>
              <a:gd name="connsiteY67" fmla="*/ 250301 h 1424499"/>
              <a:gd name="connsiteX68" fmla="*/ 686004 w 1562304"/>
              <a:gd name="connsiteY68" fmla="*/ 199501 h 1424499"/>
              <a:gd name="connsiteX69" fmla="*/ 762204 w 1562304"/>
              <a:gd name="connsiteY69" fmla="*/ 148701 h 1424499"/>
              <a:gd name="connsiteX70" fmla="*/ 800304 w 1562304"/>
              <a:gd name="connsiteY70" fmla="*/ 123301 h 1424499"/>
              <a:gd name="connsiteX71" fmla="*/ 838404 w 1562304"/>
              <a:gd name="connsiteY71" fmla="*/ 97901 h 1424499"/>
              <a:gd name="connsiteX72" fmla="*/ 901904 w 1562304"/>
              <a:gd name="connsiteY72" fmla="*/ 47101 h 1424499"/>
              <a:gd name="connsiteX73" fmla="*/ 940004 w 1562304"/>
              <a:gd name="connsiteY73" fmla="*/ 9001 h 1424499"/>
              <a:gd name="connsiteX74" fmla="*/ 958843 w 1562304"/>
              <a:gd name="connsiteY74" fmla="*/ 2304 h 1424499"/>
              <a:gd name="connsiteX75" fmla="*/ 966235 w 1562304"/>
              <a:gd name="connsiteY75" fmla="*/ 0 h 1424499"/>
              <a:gd name="connsiteX0" fmla="*/ 966235 w 1562304"/>
              <a:gd name="connsiteY0" fmla="*/ 0 h 1424499"/>
              <a:gd name="connsiteX1" fmla="*/ 978104 w 1562304"/>
              <a:gd name="connsiteY1" fmla="*/ 35609 h 1424499"/>
              <a:gd name="connsiteX2" fmla="*/ 1003504 w 1562304"/>
              <a:gd name="connsiteY2" fmla="*/ 73709 h 1424499"/>
              <a:gd name="connsiteX3" fmla="*/ 1016204 w 1562304"/>
              <a:gd name="connsiteY3" fmla="*/ 149909 h 1424499"/>
              <a:gd name="connsiteX4" fmla="*/ 1028904 w 1562304"/>
              <a:gd name="connsiteY4" fmla="*/ 200709 h 1424499"/>
              <a:gd name="connsiteX5" fmla="*/ 1054304 w 1562304"/>
              <a:gd name="connsiteY5" fmla="*/ 276909 h 1424499"/>
              <a:gd name="connsiteX6" fmla="*/ 1092404 w 1562304"/>
              <a:gd name="connsiteY6" fmla="*/ 315009 h 1424499"/>
              <a:gd name="connsiteX7" fmla="*/ 1117804 w 1562304"/>
              <a:gd name="connsiteY7" fmla="*/ 353109 h 1424499"/>
              <a:gd name="connsiteX8" fmla="*/ 1155904 w 1562304"/>
              <a:gd name="connsiteY8" fmla="*/ 378509 h 1424499"/>
              <a:gd name="connsiteX9" fmla="*/ 1244804 w 1562304"/>
              <a:gd name="connsiteY9" fmla="*/ 492809 h 1424499"/>
              <a:gd name="connsiteX10" fmla="*/ 1282904 w 1562304"/>
              <a:gd name="connsiteY10" fmla="*/ 505509 h 1424499"/>
              <a:gd name="connsiteX11" fmla="*/ 1346404 w 1562304"/>
              <a:gd name="connsiteY11" fmla="*/ 581709 h 1424499"/>
              <a:gd name="connsiteX12" fmla="*/ 1382916 w 1562304"/>
              <a:gd name="connsiteY12" fmla="*/ 623778 h 1424499"/>
              <a:gd name="connsiteX13" fmla="*/ 1412286 w 1562304"/>
              <a:gd name="connsiteY13" fmla="*/ 657115 h 1424499"/>
              <a:gd name="connsiteX14" fmla="*/ 1438479 w 1562304"/>
              <a:gd name="connsiteY14" fmla="*/ 696009 h 1424499"/>
              <a:gd name="connsiteX15" fmla="*/ 1462291 w 1562304"/>
              <a:gd name="connsiteY15" fmla="*/ 726171 h 1424499"/>
              <a:gd name="connsiteX16" fmla="*/ 1515473 w 1562304"/>
              <a:gd name="connsiteY16" fmla="*/ 797609 h 1424499"/>
              <a:gd name="connsiteX17" fmla="*/ 1524204 w 1562304"/>
              <a:gd name="connsiteY17" fmla="*/ 835709 h 1424499"/>
              <a:gd name="connsiteX18" fmla="*/ 1562304 w 1562304"/>
              <a:gd name="connsiteY18" fmla="*/ 911909 h 1424499"/>
              <a:gd name="connsiteX19" fmla="*/ 1549604 w 1562304"/>
              <a:gd name="connsiteY19" fmla="*/ 1115109 h 1424499"/>
              <a:gd name="connsiteX20" fmla="*/ 1546474 w 1562304"/>
              <a:gd name="connsiteY20" fmla="*/ 1135420 h 1424499"/>
              <a:gd name="connsiteX21" fmla="*/ 1545363 w 1562304"/>
              <a:gd name="connsiteY21" fmla="*/ 1140721 h 1424499"/>
              <a:gd name="connsiteX22" fmla="*/ 1524135 w 1562304"/>
              <a:gd name="connsiteY22" fmla="*/ 1147827 h 1424499"/>
              <a:gd name="connsiteX23" fmla="*/ 1460704 w 1562304"/>
              <a:gd name="connsiteY23" fmla="*/ 1164701 h 1424499"/>
              <a:gd name="connsiteX24" fmla="*/ 1422604 w 1562304"/>
              <a:gd name="connsiteY24" fmla="*/ 1177401 h 1424499"/>
              <a:gd name="connsiteX25" fmla="*/ 1295604 w 1562304"/>
              <a:gd name="connsiteY25" fmla="*/ 1202801 h 1424499"/>
              <a:gd name="connsiteX26" fmla="*/ 1219404 w 1562304"/>
              <a:gd name="connsiteY26" fmla="*/ 1228201 h 1424499"/>
              <a:gd name="connsiteX27" fmla="*/ 1181304 w 1562304"/>
              <a:gd name="connsiteY27" fmla="*/ 1240901 h 1424499"/>
              <a:gd name="connsiteX28" fmla="*/ 1130504 w 1562304"/>
              <a:gd name="connsiteY28" fmla="*/ 1266301 h 1424499"/>
              <a:gd name="connsiteX29" fmla="*/ 1028904 w 1562304"/>
              <a:gd name="connsiteY29" fmla="*/ 1291701 h 1424499"/>
              <a:gd name="connsiteX30" fmla="*/ 990804 w 1562304"/>
              <a:gd name="connsiteY30" fmla="*/ 1317101 h 1424499"/>
              <a:gd name="connsiteX31" fmla="*/ 927304 w 1562304"/>
              <a:gd name="connsiteY31" fmla="*/ 1329801 h 1424499"/>
              <a:gd name="connsiteX32" fmla="*/ 774904 w 1562304"/>
              <a:gd name="connsiteY32" fmla="*/ 1380601 h 1424499"/>
              <a:gd name="connsiteX33" fmla="*/ 736804 w 1562304"/>
              <a:gd name="connsiteY33" fmla="*/ 1393301 h 1424499"/>
              <a:gd name="connsiteX34" fmla="*/ 698704 w 1562304"/>
              <a:gd name="connsiteY34" fmla="*/ 1406001 h 1424499"/>
              <a:gd name="connsiteX35" fmla="*/ 615464 w 1562304"/>
              <a:gd name="connsiteY35" fmla="*/ 1424499 h 1424499"/>
              <a:gd name="connsiteX36" fmla="*/ 597104 w 1562304"/>
              <a:gd name="connsiteY36" fmla="*/ 1419909 h 1424499"/>
              <a:gd name="connsiteX37" fmla="*/ 494710 w 1562304"/>
              <a:gd name="connsiteY37" fmla="*/ 1366728 h 1424499"/>
              <a:gd name="connsiteX38" fmla="*/ 461373 w 1562304"/>
              <a:gd name="connsiteY38" fmla="*/ 1337359 h 1424499"/>
              <a:gd name="connsiteX39" fmla="*/ 418510 w 1562304"/>
              <a:gd name="connsiteY39" fmla="*/ 1316722 h 1424499"/>
              <a:gd name="connsiteX40" fmla="*/ 363741 w 1562304"/>
              <a:gd name="connsiteY40" fmla="*/ 1279415 h 1424499"/>
              <a:gd name="connsiteX41" fmla="*/ 278016 w 1562304"/>
              <a:gd name="connsiteY41" fmla="*/ 1228615 h 1424499"/>
              <a:gd name="connsiteX42" fmla="*/ 245472 w 1562304"/>
              <a:gd name="connsiteY42" fmla="*/ 1204803 h 1424499"/>
              <a:gd name="connsiteX43" fmla="*/ 216104 w 1562304"/>
              <a:gd name="connsiteY43" fmla="*/ 1178609 h 1424499"/>
              <a:gd name="connsiteX44" fmla="*/ 127204 w 1562304"/>
              <a:gd name="connsiteY44" fmla="*/ 1064309 h 1424499"/>
              <a:gd name="connsiteX45" fmla="*/ 114962 w 1562304"/>
              <a:gd name="connsiteY45" fmla="*/ 1027199 h 1424499"/>
              <a:gd name="connsiteX46" fmla="*/ 112513 w 1562304"/>
              <a:gd name="connsiteY46" fmla="*/ 1019495 h 1424499"/>
              <a:gd name="connsiteX47" fmla="*/ 112106 w 1562304"/>
              <a:gd name="connsiteY47" fmla="*/ 1018085 h 1424499"/>
              <a:gd name="connsiteX48" fmla="*/ 110943 w 1562304"/>
              <a:gd name="connsiteY48" fmla="*/ 1014555 h 1424499"/>
              <a:gd name="connsiteX49" fmla="*/ 77198 w 1562304"/>
              <a:gd name="connsiteY49" fmla="*/ 964296 h 1424499"/>
              <a:gd name="connsiteX50" fmla="*/ 63704 w 1562304"/>
              <a:gd name="connsiteY50" fmla="*/ 911909 h 1424499"/>
              <a:gd name="connsiteX51" fmla="*/ 51004 w 1562304"/>
              <a:gd name="connsiteY51" fmla="*/ 880952 h 1424499"/>
              <a:gd name="connsiteX52" fmla="*/ 31160 w 1562304"/>
              <a:gd name="connsiteY52" fmla="*/ 838090 h 1424499"/>
              <a:gd name="connsiteX53" fmla="*/ 0 w 1562304"/>
              <a:gd name="connsiteY53" fmla="*/ 784480 h 1424499"/>
              <a:gd name="connsiteX54" fmla="*/ 52435 w 1562304"/>
              <a:gd name="connsiteY54" fmla="*/ 747346 h 1424499"/>
              <a:gd name="connsiteX55" fmla="*/ 89104 w 1562304"/>
              <a:gd name="connsiteY55" fmla="*/ 720201 h 1424499"/>
              <a:gd name="connsiteX56" fmla="*/ 127204 w 1562304"/>
              <a:gd name="connsiteY56" fmla="*/ 682101 h 1424499"/>
              <a:gd name="connsiteX57" fmla="*/ 203404 w 1562304"/>
              <a:gd name="connsiteY57" fmla="*/ 631301 h 1424499"/>
              <a:gd name="connsiteX58" fmla="*/ 241504 w 1562304"/>
              <a:gd name="connsiteY58" fmla="*/ 605901 h 1424499"/>
              <a:gd name="connsiteX59" fmla="*/ 279604 w 1562304"/>
              <a:gd name="connsiteY59" fmla="*/ 580501 h 1424499"/>
              <a:gd name="connsiteX60" fmla="*/ 305004 w 1562304"/>
              <a:gd name="connsiteY60" fmla="*/ 542401 h 1424499"/>
              <a:gd name="connsiteX61" fmla="*/ 381204 w 1562304"/>
              <a:gd name="connsiteY61" fmla="*/ 478901 h 1424499"/>
              <a:gd name="connsiteX62" fmla="*/ 406604 w 1562304"/>
              <a:gd name="connsiteY62" fmla="*/ 440801 h 1424499"/>
              <a:gd name="connsiteX63" fmla="*/ 444704 w 1562304"/>
              <a:gd name="connsiteY63" fmla="*/ 428101 h 1424499"/>
              <a:gd name="connsiteX64" fmla="*/ 482804 w 1562304"/>
              <a:gd name="connsiteY64" fmla="*/ 402701 h 1424499"/>
              <a:gd name="connsiteX65" fmla="*/ 520904 w 1562304"/>
              <a:gd name="connsiteY65" fmla="*/ 364601 h 1424499"/>
              <a:gd name="connsiteX66" fmla="*/ 609804 w 1562304"/>
              <a:gd name="connsiteY66" fmla="*/ 250301 h 1424499"/>
              <a:gd name="connsiteX67" fmla="*/ 686004 w 1562304"/>
              <a:gd name="connsiteY67" fmla="*/ 199501 h 1424499"/>
              <a:gd name="connsiteX68" fmla="*/ 762204 w 1562304"/>
              <a:gd name="connsiteY68" fmla="*/ 148701 h 1424499"/>
              <a:gd name="connsiteX69" fmla="*/ 800304 w 1562304"/>
              <a:gd name="connsiteY69" fmla="*/ 123301 h 1424499"/>
              <a:gd name="connsiteX70" fmla="*/ 838404 w 1562304"/>
              <a:gd name="connsiteY70" fmla="*/ 97901 h 1424499"/>
              <a:gd name="connsiteX71" fmla="*/ 901904 w 1562304"/>
              <a:gd name="connsiteY71" fmla="*/ 47101 h 1424499"/>
              <a:gd name="connsiteX72" fmla="*/ 940004 w 1562304"/>
              <a:gd name="connsiteY72" fmla="*/ 9001 h 1424499"/>
              <a:gd name="connsiteX73" fmla="*/ 958843 w 1562304"/>
              <a:gd name="connsiteY73" fmla="*/ 2304 h 1424499"/>
              <a:gd name="connsiteX74" fmla="*/ 966235 w 1562304"/>
              <a:gd name="connsiteY74" fmla="*/ 0 h 1424499"/>
              <a:gd name="connsiteX0" fmla="*/ 966235 w 1562304"/>
              <a:gd name="connsiteY0" fmla="*/ 0 h 1424499"/>
              <a:gd name="connsiteX1" fmla="*/ 978104 w 1562304"/>
              <a:gd name="connsiteY1" fmla="*/ 35609 h 1424499"/>
              <a:gd name="connsiteX2" fmla="*/ 1003504 w 1562304"/>
              <a:gd name="connsiteY2" fmla="*/ 73709 h 1424499"/>
              <a:gd name="connsiteX3" fmla="*/ 1016204 w 1562304"/>
              <a:gd name="connsiteY3" fmla="*/ 149909 h 1424499"/>
              <a:gd name="connsiteX4" fmla="*/ 1028904 w 1562304"/>
              <a:gd name="connsiteY4" fmla="*/ 200709 h 1424499"/>
              <a:gd name="connsiteX5" fmla="*/ 1054304 w 1562304"/>
              <a:gd name="connsiteY5" fmla="*/ 276909 h 1424499"/>
              <a:gd name="connsiteX6" fmla="*/ 1092404 w 1562304"/>
              <a:gd name="connsiteY6" fmla="*/ 315009 h 1424499"/>
              <a:gd name="connsiteX7" fmla="*/ 1117804 w 1562304"/>
              <a:gd name="connsiteY7" fmla="*/ 353109 h 1424499"/>
              <a:gd name="connsiteX8" fmla="*/ 1155904 w 1562304"/>
              <a:gd name="connsiteY8" fmla="*/ 378509 h 1424499"/>
              <a:gd name="connsiteX9" fmla="*/ 1244804 w 1562304"/>
              <a:gd name="connsiteY9" fmla="*/ 492809 h 1424499"/>
              <a:gd name="connsiteX10" fmla="*/ 1282904 w 1562304"/>
              <a:gd name="connsiteY10" fmla="*/ 505509 h 1424499"/>
              <a:gd name="connsiteX11" fmla="*/ 1346404 w 1562304"/>
              <a:gd name="connsiteY11" fmla="*/ 581709 h 1424499"/>
              <a:gd name="connsiteX12" fmla="*/ 1382916 w 1562304"/>
              <a:gd name="connsiteY12" fmla="*/ 623778 h 1424499"/>
              <a:gd name="connsiteX13" fmla="*/ 1412286 w 1562304"/>
              <a:gd name="connsiteY13" fmla="*/ 657115 h 1424499"/>
              <a:gd name="connsiteX14" fmla="*/ 1438479 w 1562304"/>
              <a:gd name="connsiteY14" fmla="*/ 696009 h 1424499"/>
              <a:gd name="connsiteX15" fmla="*/ 1462291 w 1562304"/>
              <a:gd name="connsiteY15" fmla="*/ 726171 h 1424499"/>
              <a:gd name="connsiteX16" fmla="*/ 1515473 w 1562304"/>
              <a:gd name="connsiteY16" fmla="*/ 797609 h 1424499"/>
              <a:gd name="connsiteX17" fmla="*/ 1524204 w 1562304"/>
              <a:gd name="connsiteY17" fmla="*/ 835709 h 1424499"/>
              <a:gd name="connsiteX18" fmla="*/ 1562304 w 1562304"/>
              <a:gd name="connsiteY18" fmla="*/ 911909 h 1424499"/>
              <a:gd name="connsiteX19" fmla="*/ 1549604 w 1562304"/>
              <a:gd name="connsiteY19" fmla="*/ 1115109 h 1424499"/>
              <a:gd name="connsiteX20" fmla="*/ 1546474 w 1562304"/>
              <a:gd name="connsiteY20" fmla="*/ 1135420 h 1424499"/>
              <a:gd name="connsiteX21" fmla="*/ 1545363 w 1562304"/>
              <a:gd name="connsiteY21" fmla="*/ 1140721 h 1424499"/>
              <a:gd name="connsiteX22" fmla="*/ 1524135 w 1562304"/>
              <a:gd name="connsiteY22" fmla="*/ 1147827 h 1424499"/>
              <a:gd name="connsiteX23" fmla="*/ 1460704 w 1562304"/>
              <a:gd name="connsiteY23" fmla="*/ 1164701 h 1424499"/>
              <a:gd name="connsiteX24" fmla="*/ 1422604 w 1562304"/>
              <a:gd name="connsiteY24" fmla="*/ 1177401 h 1424499"/>
              <a:gd name="connsiteX25" fmla="*/ 1295604 w 1562304"/>
              <a:gd name="connsiteY25" fmla="*/ 1202801 h 1424499"/>
              <a:gd name="connsiteX26" fmla="*/ 1219404 w 1562304"/>
              <a:gd name="connsiteY26" fmla="*/ 1228201 h 1424499"/>
              <a:gd name="connsiteX27" fmla="*/ 1181304 w 1562304"/>
              <a:gd name="connsiteY27" fmla="*/ 1240901 h 1424499"/>
              <a:gd name="connsiteX28" fmla="*/ 1130504 w 1562304"/>
              <a:gd name="connsiteY28" fmla="*/ 1266301 h 1424499"/>
              <a:gd name="connsiteX29" fmla="*/ 1028904 w 1562304"/>
              <a:gd name="connsiteY29" fmla="*/ 1291701 h 1424499"/>
              <a:gd name="connsiteX30" fmla="*/ 990804 w 1562304"/>
              <a:gd name="connsiteY30" fmla="*/ 1317101 h 1424499"/>
              <a:gd name="connsiteX31" fmla="*/ 927304 w 1562304"/>
              <a:gd name="connsiteY31" fmla="*/ 1329801 h 1424499"/>
              <a:gd name="connsiteX32" fmla="*/ 774904 w 1562304"/>
              <a:gd name="connsiteY32" fmla="*/ 1380601 h 1424499"/>
              <a:gd name="connsiteX33" fmla="*/ 736804 w 1562304"/>
              <a:gd name="connsiteY33" fmla="*/ 1393301 h 1424499"/>
              <a:gd name="connsiteX34" fmla="*/ 698704 w 1562304"/>
              <a:gd name="connsiteY34" fmla="*/ 1406001 h 1424499"/>
              <a:gd name="connsiteX35" fmla="*/ 615464 w 1562304"/>
              <a:gd name="connsiteY35" fmla="*/ 1424499 h 1424499"/>
              <a:gd name="connsiteX36" fmla="*/ 597104 w 1562304"/>
              <a:gd name="connsiteY36" fmla="*/ 1419909 h 1424499"/>
              <a:gd name="connsiteX37" fmla="*/ 494710 w 1562304"/>
              <a:gd name="connsiteY37" fmla="*/ 1366728 h 1424499"/>
              <a:gd name="connsiteX38" fmla="*/ 461373 w 1562304"/>
              <a:gd name="connsiteY38" fmla="*/ 1337359 h 1424499"/>
              <a:gd name="connsiteX39" fmla="*/ 418510 w 1562304"/>
              <a:gd name="connsiteY39" fmla="*/ 1316722 h 1424499"/>
              <a:gd name="connsiteX40" fmla="*/ 363741 w 1562304"/>
              <a:gd name="connsiteY40" fmla="*/ 1279415 h 1424499"/>
              <a:gd name="connsiteX41" fmla="*/ 278016 w 1562304"/>
              <a:gd name="connsiteY41" fmla="*/ 1228615 h 1424499"/>
              <a:gd name="connsiteX42" fmla="*/ 245472 w 1562304"/>
              <a:gd name="connsiteY42" fmla="*/ 1204803 h 1424499"/>
              <a:gd name="connsiteX43" fmla="*/ 216104 w 1562304"/>
              <a:gd name="connsiteY43" fmla="*/ 1178609 h 1424499"/>
              <a:gd name="connsiteX44" fmla="*/ 127204 w 1562304"/>
              <a:gd name="connsiteY44" fmla="*/ 1064309 h 1424499"/>
              <a:gd name="connsiteX45" fmla="*/ 114962 w 1562304"/>
              <a:gd name="connsiteY45" fmla="*/ 1027199 h 1424499"/>
              <a:gd name="connsiteX46" fmla="*/ 112513 w 1562304"/>
              <a:gd name="connsiteY46" fmla="*/ 1019495 h 1424499"/>
              <a:gd name="connsiteX47" fmla="*/ 112106 w 1562304"/>
              <a:gd name="connsiteY47" fmla="*/ 1018085 h 1424499"/>
              <a:gd name="connsiteX48" fmla="*/ 77198 w 1562304"/>
              <a:gd name="connsiteY48" fmla="*/ 964296 h 1424499"/>
              <a:gd name="connsiteX49" fmla="*/ 63704 w 1562304"/>
              <a:gd name="connsiteY49" fmla="*/ 911909 h 1424499"/>
              <a:gd name="connsiteX50" fmla="*/ 51004 w 1562304"/>
              <a:gd name="connsiteY50" fmla="*/ 880952 h 1424499"/>
              <a:gd name="connsiteX51" fmla="*/ 31160 w 1562304"/>
              <a:gd name="connsiteY51" fmla="*/ 838090 h 1424499"/>
              <a:gd name="connsiteX52" fmla="*/ 0 w 1562304"/>
              <a:gd name="connsiteY52" fmla="*/ 784480 h 1424499"/>
              <a:gd name="connsiteX53" fmla="*/ 52435 w 1562304"/>
              <a:gd name="connsiteY53" fmla="*/ 747346 h 1424499"/>
              <a:gd name="connsiteX54" fmla="*/ 89104 w 1562304"/>
              <a:gd name="connsiteY54" fmla="*/ 720201 h 1424499"/>
              <a:gd name="connsiteX55" fmla="*/ 127204 w 1562304"/>
              <a:gd name="connsiteY55" fmla="*/ 682101 h 1424499"/>
              <a:gd name="connsiteX56" fmla="*/ 203404 w 1562304"/>
              <a:gd name="connsiteY56" fmla="*/ 631301 h 1424499"/>
              <a:gd name="connsiteX57" fmla="*/ 241504 w 1562304"/>
              <a:gd name="connsiteY57" fmla="*/ 605901 h 1424499"/>
              <a:gd name="connsiteX58" fmla="*/ 279604 w 1562304"/>
              <a:gd name="connsiteY58" fmla="*/ 580501 h 1424499"/>
              <a:gd name="connsiteX59" fmla="*/ 305004 w 1562304"/>
              <a:gd name="connsiteY59" fmla="*/ 542401 h 1424499"/>
              <a:gd name="connsiteX60" fmla="*/ 381204 w 1562304"/>
              <a:gd name="connsiteY60" fmla="*/ 478901 h 1424499"/>
              <a:gd name="connsiteX61" fmla="*/ 406604 w 1562304"/>
              <a:gd name="connsiteY61" fmla="*/ 440801 h 1424499"/>
              <a:gd name="connsiteX62" fmla="*/ 444704 w 1562304"/>
              <a:gd name="connsiteY62" fmla="*/ 428101 h 1424499"/>
              <a:gd name="connsiteX63" fmla="*/ 482804 w 1562304"/>
              <a:gd name="connsiteY63" fmla="*/ 402701 h 1424499"/>
              <a:gd name="connsiteX64" fmla="*/ 520904 w 1562304"/>
              <a:gd name="connsiteY64" fmla="*/ 364601 h 1424499"/>
              <a:gd name="connsiteX65" fmla="*/ 609804 w 1562304"/>
              <a:gd name="connsiteY65" fmla="*/ 250301 h 1424499"/>
              <a:gd name="connsiteX66" fmla="*/ 686004 w 1562304"/>
              <a:gd name="connsiteY66" fmla="*/ 199501 h 1424499"/>
              <a:gd name="connsiteX67" fmla="*/ 762204 w 1562304"/>
              <a:gd name="connsiteY67" fmla="*/ 148701 h 1424499"/>
              <a:gd name="connsiteX68" fmla="*/ 800304 w 1562304"/>
              <a:gd name="connsiteY68" fmla="*/ 123301 h 1424499"/>
              <a:gd name="connsiteX69" fmla="*/ 838404 w 1562304"/>
              <a:gd name="connsiteY69" fmla="*/ 97901 h 1424499"/>
              <a:gd name="connsiteX70" fmla="*/ 901904 w 1562304"/>
              <a:gd name="connsiteY70" fmla="*/ 47101 h 1424499"/>
              <a:gd name="connsiteX71" fmla="*/ 940004 w 1562304"/>
              <a:gd name="connsiteY71" fmla="*/ 9001 h 1424499"/>
              <a:gd name="connsiteX72" fmla="*/ 958843 w 1562304"/>
              <a:gd name="connsiteY72" fmla="*/ 2304 h 1424499"/>
              <a:gd name="connsiteX73" fmla="*/ 966235 w 1562304"/>
              <a:gd name="connsiteY73" fmla="*/ 0 h 1424499"/>
              <a:gd name="connsiteX0" fmla="*/ 966235 w 1562304"/>
              <a:gd name="connsiteY0" fmla="*/ 0 h 1424499"/>
              <a:gd name="connsiteX1" fmla="*/ 978104 w 1562304"/>
              <a:gd name="connsiteY1" fmla="*/ 35609 h 1424499"/>
              <a:gd name="connsiteX2" fmla="*/ 1003504 w 1562304"/>
              <a:gd name="connsiteY2" fmla="*/ 73709 h 1424499"/>
              <a:gd name="connsiteX3" fmla="*/ 1016204 w 1562304"/>
              <a:gd name="connsiteY3" fmla="*/ 149909 h 1424499"/>
              <a:gd name="connsiteX4" fmla="*/ 1028904 w 1562304"/>
              <a:gd name="connsiteY4" fmla="*/ 200709 h 1424499"/>
              <a:gd name="connsiteX5" fmla="*/ 1054304 w 1562304"/>
              <a:gd name="connsiteY5" fmla="*/ 276909 h 1424499"/>
              <a:gd name="connsiteX6" fmla="*/ 1092404 w 1562304"/>
              <a:gd name="connsiteY6" fmla="*/ 315009 h 1424499"/>
              <a:gd name="connsiteX7" fmla="*/ 1117804 w 1562304"/>
              <a:gd name="connsiteY7" fmla="*/ 353109 h 1424499"/>
              <a:gd name="connsiteX8" fmla="*/ 1155904 w 1562304"/>
              <a:gd name="connsiteY8" fmla="*/ 378509 h 1424499"/>
              <a:gd name="connsiteX9" fmla="*/ 1244804 w 1562304"/>
              <a:gd name="connsiteY9" fmla="*/ 492809 h 1424499"/>
              <a:gd name="connsiteX10" fmla="*/ 1282904 w 1562304"/>
              <a:gd name="connsiteY10" fmla="*/ 505509 h 1424499"/>
              <a:gd name="connsiteX11" fmla="*/ 1346404 w 1562304"/>
              <a:gd name="connsiteY11" fmla="*/ 581709 h 1424499"/>
              <a:gd name="connsiteX12" fmla="*/ 1382916 w 1562304"/>
              <a:gd name="connsiteY12" fmla="*/ 623778 h 1424499"/>
              <a:gd name="connsiteX13" fmla="*/ 1412286 w 1562304"/>
              <a:gd name="connsiteY13" fmla="*/ 657115 h 1424499"/>
              <a:gd name="connsiteX14" fmla="*/ 1438479 w 1562304"/>
              <a:gd name="connsiteY14" fmla="*/ 696009 h 1424499"/>
              <a:gd name="connsiteX15" fmla="*/ 1462291 w 1562304"/>
              <a:gd name="connsiteY15" fmla="*/ 726171 h 1424499"/>
              <a:gd name="connsiteX16" fmla="*/ 1515473 w 1562304"/>
              <a:gd name="connsiteY16" fmla="*/ 797609 h 1424499"/>
              <a:gd name="connsiteX17" fmla="*/ 1524204 w 1562304"/>
              <a:gd name="connsiteY17" fmla="*/ 835709 h 1424499"/>
              <a:gd name="connsiteX18" fmla="*/ 1562304 w 1562304"/>
              <a:gd name="connsiteY18" fmla="*/ 911909 h 1424499"/>
              <a:gd name="connsiteX19" fmla="*/ 1549604 w 1562304"/>
              <a:gd name="connsiteY19" fmla="*/ 1115109 h 1424499"/>
              <a:gd name="connsiteX20" fmla="*/ 1546474 w 1562304"/>
              <a:gd name="connsiteY20" fmla="*/ 1135420 h 1424499"/>
              <a:gd name="connsiteX21" fmla="*/ 1545363 w 1562304"/>
              <a:gd name="connsiteY21" fmla="*/ 1140721 h 1424499"/>
              <a:gd name="connsiteX22" fmla="*/ 1524135 w 1562304"/>
              <a:gd name="connsiteY22" fmla="*/ 1147827 h 1424499"/>
              <a:gd name="connsiteX23" fmla="*/ 1460704 w 1562304"/>
              <a:gd name="connsiteY23" fmla="*/ 1164701 h 1424499"/>
              <a:gd name="connsiteX24" fmla="*/ 1422604 w 1562304"/>
              <a:gd name="connsiteY24" fmla="*/ 1177401 h 1424499"/>
              <a:gd name="connsiteX25" fmla="*/ 1295604 w 1562304"/>
              <a:gd name="connsiteY25" fmla="*/ 1202801 h 1424499"/>
              <a:gd name="connsiteX26" fmla="*/ 1219404 w 1562304"/>
              <a:gd name="connsiteY26" fmla="*/ 1228201 h 1424499"/>
              <a:gd name="connsiteX27" fmla="*/ 1181304 w 1562304"/>
              <a:gd name="connsiteY27" fmla="*/ 1240901 h 1424499"/>
              <a:gd name="connsiteX28" fmla="*/ 1130504 w 1562304"/>
              <a:gd name="connsiteY28" fmla="*/ 1266301 h 1424499"/>
              <a:gd name="connsiteX29" fmla="*/ 1028904 w 1562304"/>
              <a:gd name="connsiteY29" fmla="*/ 1291701 h 1424499"/>
              <a:gd name="connsiteX30" fmla="*/ 990804 w 1562304"/>
              <a:gd name="connsiteY30" fmla="*/ 1317101 h 1424499"/>
              <a:gd name="connsiteX31" fmla="*/ 927304 w 1562304"/>
              <a:gd name="connsiteY31" fmla="*/ 1329801 h 1424499"/>
              <a:gd name="connsiteX32" fmla="*/ 774904 w 1562304"/>
              <a:gd name="connsiteY32" fmla="*/ 1380601 h 1424499"/>
              <a:gd name="connsiteX33" fmla="*/ 736804 w 1562304"/>
              <a:gd name="connsiteY33" fmla="*/ 1393301 h 1424499"/>
              <a:gd name="connsiteX34" fmla="*/ 698704 w 1562304"/>
              <a:gd name="connsiteY34" fmla="*/ 1406001 h 1424499"/>
              <a:gd name="connsiteX35" fmla="*/ 615464 w 1562304"/>
              <a:gd name="connsiteY35" fmla="*/ 1424499 h 1424499"/>
              <a:gd name="connsiteX36" fmla="*/ 597104 w 1562304"/>
              <a:gd name="connsiteY36" fmla="*/ 1419909 h 1424499"/>
              <a:gd name="connsiteX37" fmla="*/ 494710 w 1562304"/>
              <a:gd name="connsiteY37" fmla="*/ 1366728 h 1424499"/>
              <a:gd name="connsiteX38" fmla="*/ 461373 w 1562304"/>
              <a:gd name="connsiteY38" fmla="*/ 1337359 h 1424499"/>
              <a:gd name="connsiteX39" fmla="*/ 418510 w 1562304"/>
              <a:gd name="connsiteY39" fmla="*/ 1316722 h 1424499"/>
              <a:gd name="connsiteX40" fmla="*/ 363741 w 1562304"/>
              <a:gd name="connsiteY40" fmla="*/ 1279415 h 1424499"/>
              <a:gd name="connsiteX41" fmla="*/ 278016 w 1562304"/>
              <a:gd name="connsiteY41" fmla="*/ 1228615 h 1424499"/>
              <a:gd name="connsiteX42" fmla="*/ 245472 w 1562304"/>
              <a:gd name="connsiteY42" fmla="*/ 1204803 h 1424499"/>
              <a:gd name="connsiteX43" fmla="*/ 216104 w 1562304"/>
              <a:gd name="connsiteY43" fmla="*/ 1178609 h 1424499"/>
              <a:gd name="connsiteX44" fmla="*/ 127204 w 1562304"/>
              <a:gd name="connsiteY44" fmla="*/ 1064309 h 1424499"/>
              <a:gd name="connsiteX45" fmla="*/ 114962 w 1562304"/>
              <a:gd name="connsiteY45" fmla="*/ 1027199 h 1424499"/>
              <a:gd name="connsiteX46" fmla="*/ 112513 w 1562304"/>
              <a:gd name="connsiteY46" fmla="*/ 1019495 h 1424499"/>
              <a:gd name="connsiteX47" fmla="*/ 77198 w 1562304"/>
              <a:gd name="connsiteY47" fmla="*/ 964296 h 1424499"/>
              <a:gd name="connsiteX48" fmla="*/ 63704 w 1562304"/>
              <a:gd name="connsiteY48" fmla="*/ 911909 h 1424499"/>
              <a:gd name="connsiteX49" fmla="*/ 51004 w 1562304"/>
              <a:gd name="connsiteY49" fmla="*/ 880952 h 1424499"/>
              <a:gd name="connsiteX50" fmla="*/ 31160 w 1562304"/>
              <a:gd name="connsiteY50" fmla="*/ 838090 h 1424499"/>
              <a:gd name="connsiteX51" fmla="*/ 0 w 1562304"/>
              <a:gd name="connsiteY51" fmla="*/ 784480 h 1424499"/>
              <a:gd name="connsiteX52" fmla="*/ 52435 w 1562304"/>
              <a:gd name="connsiteY52" fmla="*/ 747346 h 1424499"/>
              <a:gd name="connsiteX53" fmla="*/ 89104 w 1562304"/>
              <a:gd name="connsiteY53" fmla="*/ 720201 h 1424499"/>
              <a:gd name="connsiteX54" fmla="*/ 127204 w 1562304"/>
              <a:gd name="connsiteY54" fmla="*/ 682101 h 1424499"/>
              <a:gd name="connsiteX55" fmla="*/ 203404 w 1562304"/>
              <a:gd name="connsiteY55" fmla="*/ 631301 h 1424499"/>
              <a:gd name="connsiteX56" fmla="*/ 241504 w 1562304"/>
              <a:gd name="connsiteY56" fmla="*/ 605901 h 1424499"/>
              <a:gd name="connsiteX57" fmla="*/ 279604 w 1562304"/>
              <a:gd name="connsiteY57" fmla="*/ 580501 h 1424499"/>
              <a:gd name="connsiteX58" fmla="*/ 305004 w 1562304"/>
              <a:gd name="connsiteY58" fmla="*/ 542401 h 1424499"/>
              <a:gd name="connsiteX59" fmla="*/ 381204 w 1562304"/>
              <a:gd name="connsiteY59" fmla="*/ 478901 h 1424499"/>
              <a:gd name="connsiteX60" fmla="*/ 406604 w 1562304"/>
              <a:gd name="connsiteY60" fmla="*/ 440801 h 1424499"/>
              <a:gd name="connsiteX61" fmla="*/ 444704 w 1562304"/>
              <a:gd name="connsiteY61" fmla="*/ 428101 h 1424499"/>
              <a:gd name="connsiteX62" fmla="*/ 482804 w 1562304"/>
              <a:gd name="connsiteY62" fmla="*/ 402701 h 1424499"/>
              <a:gd name="connsiteX63" fmla="*/ 520904 w 1562304"/>
              <a:gd name="connsiteY63" fmla="*/ 364601 h 1424499"/>
              <a:gd name="connsiteX64" fmla="*/ 609804 w 1562304"/>
              <a:gd name="connsiteY64" fmla="*/ 250301 h 1424499"/>
              <a:gd name="connsiteX65" fmla="*/ 686004 w 1562304"/>
              <a:gd name="connsiteY65" fmla="*/ 199501 h 1424499"/>
              <a:gd name="connsiteX66" fmla="*/ 762204 w 1562304"/>
              <a:gd name="connsiteY66" fmla="*/ 148701 h 1424499"/>
              <a:gd name="connsiteX67" fmla="*/ 800304 w 1562304"/>
              <a:gd name="connsiteY67" fmla="*/ 123301 h 1424499"/>
              <a:gd name="connsiteX68" fmla="*/ 838404 w 1562304"/>
              <a:gd name="connsiteY68" fmla="*/ 97901 h 1424499"/>
              <a:gd name="connsiteX69" fmla="*/ 901904 w 1562304"/>
              <a:gd name="connsiteY69" fmla="*/ 47101 h 1424499"/>
              <a:gd name="connsiteX70" fmla="*/ 940004 w 1562304"/>
              <a:gd name="connsiteY70" fmla="*/ 9001 h 1424499"/>
              <a:gd name="connsiteX71" fmla="*/ 958843 w 1562304"/>
              <a:gd name="connsiteY71" fmla="*/ 2304 h 1424499"/>
              <a:gd name="connsiteX72" fmla="*/ 966235 w 1562304"/>
              <a:gd name="connsiteY72" fmla="*/ 0 h 1424499"/>
              <a:gd name="connsiteX0" fmla="*/ 966235 w 1562304"/>
              <a:gd name="connsiteY0" fmla="*/ 0 h 1424499"/>
              <a:gd name="connsiteX1" fmla="*/ 978104 w 1562304"/>
              <a:gd name="connsiteY1" fmla="*/ 35609 h 1424499"/>
              <a:gd name="connsiteX2" fmla="*/ 1003504 w 1562304"/>
              <a:gd name="connsiteY2" fmla="*/ 73709 h 1424499"/>
              <a:gd name="connsiteX3" fmla="*/ 1016204 w 1562304"/>
              <a:gd name="connsiteY3" fmla="*/ 149909 h 1424499"/>
              <a:gd name="connsiteX4" fmla="*/ 1028904 w 1562304"/>
              <a:gd name="connsiteY4" fmla="*/ 200709 h 1424499"/>
              <a:gd name="connsiteX5" fmla="*/ 1054304 w 1562304"/>
              <a:gd name="connsiteY5" fmla="*/ 276909 h 1424499"/>
              <a:gd name="connsiteX6" fmla="*/ 1092404 w 1562304"/>
              <a:gd name="connsiteY6" fmla="*/ 315009 h 1424499"/>
              <a:gd name="connsiteX7" fmla="*/ 1117804 w 1562304"/>
              <a:gd name="connsiteY7" fmla="*/ 353109 h 1424499"/>
              <a:gd name="connsiteX8" fmla="*/ 1155904 w 1562304"/>
              <a:gd name="connsiteY8" fmla="*/ 378509 h 1424499"/>
              <a:gd name="connsiteX9" fmla="*/ 1244804 w 1562304"/>
              <a:gd name="connsiteY9" fmla="*/ 492809 h 1424499"/>
              <a:gd name="connsiteX10" fmla="*/ 1282904 w 1562304"/>
              <a:gd name="connsiteY10" fmla="*/ 505509 h 1424499"/>
              <a:gd name="connsiteX11" fmla="*/ 1346404 w 1562304"/>
              <a:gd name="connsiteY11" fmla="*/ 581709 h 1424499"/>
              <a:gd name="connsiteX12" fmla="*/ 1382916 w 1562304"/>
              <a:gd name="connsiteY12" fmla="*/ 623778 h 1424499"/>
              <a:gd name="connsiteX13" fmla="*/ 1412286 w 1562304"/>
              <a:gd name="connsiteY13" fmla="*/ 657115 h 1424499"/>
              <a:gd name="connsiteX14" fmla="*/ 1438479 w 1562304"/>
              <a:gd name="connsiteY14" fmla="*/ 696009 h 1424499"/>
              <a:gd name="connsiteX15" fmla="*/ 1462291 w 1562304"/>
              <a:gd name="connsiteY15" fmla="*/ 726171 h 1424499"/>
              <a:gd name="connsiteX16" fmla="*/ 1515473 w 1562304"/>
              <a:gd name="connsiteY16" fmla="*/ 797609 h 1424499"/>
              <a:gd name="connsiteX17" fmla="*/ 1524204 w 1562304"/>
              <a:gd name="connsiteY17" fmla="*/ 835709 h 1424499"/>
              <a:gd name="connsiteX18" fmla="*/ 1562304 w 1562304"/>
              <a:gd name="connsiteY18" fmla="*/ 911909 h 1424499"/>
              <a:gd name="connsiteX19" fmla="*/ 1549604 w 1562304"/>
              <a:gd name="connsiteY19" fmla="*/ 1115109 h 1424499"/>
              <a:gd name="connsiteX20" fmla="*/ 1546474 w 1562304"/>
              <a:gd name="connsiteY20" fmla="*/ 1135420 h 1424499"/>
              <a:gd name="connsiteX21" fmla="*/ 1545363 w 1562304"/>
              <a:gd name="connsiteY21" fmla="*/ 1140721 h 1424499"/>
              <a:gd name="connsiteX22" fmla="*/ 1524135 w 1562304"/>
              <a:gd name="connsiteY22" fmla="*/ 1147827 h 1424499"/>
              <a:gd name="connsiteX23" fmla="*/ 1460704 w 1562304"/>
              <a:gd name="connsiteY23" fmla="*/ 1164701 h 1424499"/>
              <a:gd name="connsiteX24" fmla="*/ 1422604 w 1562304"/>
              <a:gd name="connsiteY24" fmla="*/ 1177401 h 1424499"/>
              <a:gd name="connsiteX25" fmla="*/ 1295604 w 1562304"/>
              <a:gd name="connsiteY25" fmla="*/ 1202801 h 1424499"/>
              <a:gd name="connsiteX26" fmla="*/ 1219404 w 1562304"/>
              <a:gd name="connsiteY26" fmla="*/ 1228201 h 1424499"/>
              <a:gd name="connsiteX27" fmla="*/ 1181304 w 1562304"/>
              <a:gd name="connsiteY27" fmla="*/ 1240901 h 1424499"/>
              <a:gd name="connsiteX28" fmla="*/ 1130504 w 1562304"/>
              <a:gd name="connsiteY28" fmla="*/ 1266301 h 1424499"/>
              <a:gd name="connsiteX29" fmla="*/ 1028904 w 1562304"/>
              <a:gd name="connsiteY29" fmla="*/ 1291701 h 1424499"/>
              <a:gd name="connsiteX30" fmla="*/ 990804 w 1562304"/>
              <a:gd name="connsiteY30" fmla="*/ 1317101 h 1424499"/>
              <a:gd name="connsiteX31" fmla="*/ 927304 w 1562304"/>
              <a:gd name="connsiteY31" fmla="*/ 1329801 h 1424499"/>
              <a:gd name="connsiteX32" fmla="*/ 774904 w 1562304"/>
              <a:gd name="connsiteY32" fmla="*/ 1380601 h 1424499"/>
              <a:gd name="connsiteX33" fmla="*/ 736804 w 1562304"/>
              <a:gd name="connsiteY33" fmla="*/ 1393301 h 1424499"/>
              <a:gd name="connsiteX34" fmla="*/ 698704 w 1562304"/>
              <a:gd name="connsiteY34" fmla="*/ 1406001 h 1424499"/>
              <a:gd name="connsiteX35" fmla="*/ 615464 w 1562304"/>
              <a:gd name="connsiteY35" fmla="*/ 1424499 h 1424499"/>
              <a:gd name="connsiteX36" fmla="*/ 597104 w 1562304"/>
              <a:gd name="connsiteY36" fmla="*/ 1419909 h 1424499"/>
              <a:gd name="connsiteX37" fmla="*/ 494710 w 1562304"/>
              <a:gd name="connsiteY37" fmla="*/ 1366728 h 1424499"/>
              <a:gd name="connsiteX38" fmla="*/ 461373 w 1562304"/>
              <a:gd name="connsiteY38" fmla="*/ 1337359 h 1424499"/>
              <a:gd name="connsiteX39" fmla="*/ 418510 w 1562304"/>
              <a:gd name="connsiteY39" fmla="*/ 1316722 h 1424499"/>
              <a:gd name="connsiteX40" fmla="*/ 363741 w 1562304"/>
              <a:gd name="connsiteY40" fmla="*/ 1279415 h 1424499"/>
              <a:gd name="connsiteX41" fmla="*/ 278016 w 1562304"/>
              <a:gd name="connsiteY41" fmla="*/ 1228615 h 1424499"/>
              <a:gd name="connsiteX42" fmla="*/ 245472 w 1562304"/>
              <a:gd name="connsiteY42" fmla="*/ 1204803 h 1424499"/>
              <a:gd name="connsiteX43" fmla="*/ 216104 w 1562304"/>
              <a:gd name="connsiteY43" fmla="*/ 1178609 h 1424499"/>
              <a:gd name="connsiteX44" fmla="*/ 127204 w 1562304"/>
              <a:gd name="connsiteY44" fmla="*/ 1064309 h 1424499"/>
              <a:gd name="connsiteX45" fmla="*/ 114962 w 1562304"/>
              <a:gd name="connsiteY45" fmla="*/ 1027199 h 1424499"/>
              <a:gd name="connsiteX46" fmla="*/ 77198 w 1562304"/>
              <a:gd name="connsiteY46" fmla="*/ 964296 h 1424499"/>
              <a:gd name="connsiteX47" fmla="*/ 63704 w 1562304"/>
              <a:gd name="connsiteY47" fmla="*/ 911909 h 1424499"/>
              <a:gd name="connsiteX48" fmla="*/ 51004 w 1562304"/>
              <a:gd name="connsiteY48" fmla="*/ 880952 h 1424499"/>
              <a:gd name="connsiteX49" fmla="*/ 31160 w 1562304"/>
              <a:gd name="connsiteY49" fmla="*/ 838090 h 1424499"/>
              <a:gd name="connsiteX50" fmla="*/ 0 w 1562304"/>
              <a:gd name="connsiteY50" fmla="*/ 784480 h 1424499"/>
              <a:gd name="connsiteX51" fmla="*/ 52435 w 1562304"/>
              <a:gd name="connsiteY51" fmla="*/ 747346 h 1424499"/>
              <a:gd name="connsiteX52" fmla="*/ 89104 w 1562304"/>
              <a:gd name="connsiteY52" fmla="*/ 720201 h 1424499"/>
              <a:gd name="connsiteX53" fmla="*/ 127204 w 1562304"/>
              <a:gd name="connsiteY53" fmla="*/ 682101 h 1424499"/>
              <a:gd name="connsiteX54" fmla="*/ 203404 w 1562304"/>
              <a:gd name="connsiteY54" fmla="*/ 631301 h 1424499"/>
              <a:gd name="connsiteX55" fmla="*/ 241504 w 1562304"/>
              <a:gd name="connsiteY55" fmla="*/ 605901 h 1424499"/>
              <a:gd name="connsiteX56" fmla="*/ 279604 w 1562304"/>
              <a:gd name="connsiteY56" fmla="*/ 580501 h 1424499"/>
              <a:gd name="connsiteX57" fmla="*/ 305004 w 1562304"/>
              <a:gd name="connsiteY57" fmla="*/ 542401 h 1424499"/>
              <a:gd name="connsiteX58" fmla="*/ 381204 w 1562304"/>
              <a:gd name="connsiteY58" fmla="*/ 478901 h 1424499"/>
              <a:gd name="connsiteX59" fmla="*/ 406604 w 1562304"/>
              <a:gd name="connsiteY59" fmla="*/ 440801 h 1424499"/>
              <a:gd name="connsiteX60" fmla="*/ 444704 w 1562304"/>
              <a:gd name="connsiteY60" fmla="*/ 428101 h 1424499"/>
              <a:gd name="connsiteX61" fmla="*/ 482804 w 1562304"/>
              <a:gd name="connsiteY61" fmla="*/ 402701 h 1424499"/>
              <a:gd name="connsiteX62" fmla="*/ 520904 w 1562304"/>
              <a:gd name="connsiteY62" fmla="*/ 364601 h 1424499"/>
              <a:gd name="connsiteX63" fmla="*/ 609804 w 1562304"/>
              <a:gd name="connsiteY63" fmla="*/ 250301 h 1424499"/>
              <a:gd name="connsiteX64" fmla="*/ 686004 w 1562304"/>
              <a:gd name="connsiteY64" fmla="*/ 199501 h 1424499"/>
              <a:gd name="connsiteX65" fmla="*/ 762204 w 1562304"/>
              <a:gd name="connsiteY65" fmla="*/ 148701 h 1424499"/>
              <a:gd name="connsiteX66" fmla="*/ 800304 w 1562304"/>
              <a:gd name="connsiteY66" fmla="*/ 123301 h 1424499"/>
              <a:gd name="connsiteX67" fmla="*/ 838404 w 1562304"/>
              <a:gd name="connsiteY67" fmla="*/ 97901 h 1424499"/>
              <a:gd name="connsiteX68" fmla="*/ 901904 w 1562304"/>
              <a:gd name="connsiteY68" fmla="*/ 47101 h 1424499"/>
              <a:gd name="connsiteX69" fmla="*/ 940004 w 1562304"/>
              <a:gd name="connsiteY69" fmla="*/ 9001 h 1424499"/>
              <a:gd name="connsiteX70" fmla="*/ 958843 w 1562304"/>
              <a:gd name="connsiteY70" fmla="*/ 2304 h 1424499"/>
              <a:gd name="connsiteX71" fmla="*/ 966235 w 1562304"/>
              <a:gd name="connsiteY71" fmla="*/ 0 h 142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562304" h="1424499">
                <a:moveTo>
                  <a:pt x="966235" y="0"/>
                </a:moveTo>
                <a:lnTo>
                  <a:pt x="978104" y="35609"/>
                </a:lnTo>
                <a:cubicBezTo>
                  <a:pt x="984930" y="49261"/>
                  <a:pt x="998677" y="59229"/>
                  <a:pt x="1003504" y="73709"/>
                </a:cubicBezTo>
                <a:cubicBezTo>
                  <a:pt x="1011647" y="98138"/>
                  <a:pt x="1011154" y="124659"/>
                  <a:pt x="1016204" y="149909"/>
                </a:cubicBezTo>
                <a:cubicBezTo>
                  <a:pt x="1019627" y="167025"/>
                  <a:pt x="1023888" y="183991"/>
                  <a:pt x="1028904" y="200709"/>
                </a:cubicBezTo>
                <a:cubicBezTo>
                  <a:pt x="1036597" y="226354"/>
                  <a:pt x="1035372" y="257977"/>
                  <a:pt x="1054304" y="276909"/>
                </a:cubicBezTo>
                <a:cubicBezTo>
                  <a:pt x="1067004" y="289609"/>
                  <a:pt x="1080906" y="301211"/>
                  <a:pt x="1092404" y="315009"/>
                </a:cubicBezTo>
                <a:cubicBezTo>
                  <a:pt x="1102175" y="326735"/>
                  <a:pt x="1107011" y="342316"/>
                  <a:pt x="1117804" y="353109"/>
                </a:cubicBezTo>
                <a:cubicBezTo>
                  <a:pt x="1128597" y="363902"/>
                  <a:pt x="1143204" y="370042"/>
                  <a:pt x="1155904" y="378509"/>
                </a:cubicBezTo>
                <a:cubicBezTo>
                  <a:pt x="1176088" y="408785"/>
                  <a:pt x="1208992" y="468935"/>
                  <a:pt x="1244804" y="492809"/>
                </a:cubicBezTo>
                <a:cubicBezTo>
                  <a:pt x="1255943" y="500235"/>
                  <a:pt x="1270204" y="501276"/>
                  <a:pt x="1282904" y="505509"/>
                </a:cubicBezTo>
                <a:cubicBezTo>
                  <a:pt x="1302669" y="525274"/>
                  <a:pt x="1329735" y="561998"/>
                  <a:pt x="1346404" y="581709"/>
                </a:cubicBezTo>
                <a:cubicBezTo>
                  <a:pt x="1363073" y="601420"/>
                  <a:pt x="1371936" y="611210"/>
                  <a:pt x="1382916" y="623778"/>
                </a:cubicBezTo>
                <a:cubicBezTo>
                  <a:pt x="1393896" y="636346"/>
                  <a:pt x="1403026" y="645077"/>
                  <a:pt x="1412286" y="657115"/>
                </a:cubicBezTo>
                <a:cubicBezTo>
                  <a:pt x="1421546" y="669153"/>
                  <a:pt x="1430145" y="684500"/>
                  <a:pt x="1438479" y="696009"/>
                </a:cubicBezTo>
                <a:cubicBezTo>
                  <a:pt x="1446813" y="707518"/>
                  <a:pt x="1449591" y="717704"/>
                  <a:pt x="1462291" y="726171"/>
                </a:cubicBezTo>
                <a:lnTo>
                  <a:pt x="1515473" y="797609"/>
                </a:lnTo>
                <a:cubicBezTo>
                  <a:pt x="1523940" y="810309"/>
                  <a:pt x="1516399" y="816659"/>
                  <a:pt x="1524204" y="835709"/>
                </a:cubicBezTo>
                <a:cubicBezTo>
                  <a:pt x="1532009" y="854759"/>
                  <a:pt x="1529478" y="862670"/>
                  <a:pt x="1562304" y="911909"/>
                </a:cubicBezTo>
                <a:cubicBezTo>
                  <a:pt x="1558071" y="979642"/>
                  <a:pt x="1556038" y="1047549"/>
                  <a:pt x="1549604" y="1115109"/>
                </a:cubicBezTo>
                <a:cubicBezTo>
                  <a:pt x="1549178" y="1119584"/>
                  <a:pt x="1548070" y="1126787"/>
                  <a:pt x="1546474" y="1135420"/>
                </a:cubicBezTo>
                <a:lnTo>
                  <a:pt x="1545363" y="1140721"/>
                </a:lnTo>
                <a:lnTo>
                  <a:pt x="1524135" y="1147827"/>
                </a:lnTo>
                <a:cubicBezTo>
                  <a:pt x="1483246" y="1161591"/>
                  <a:pt x="1558379" y="1136794"/>
                  <a:pt x="1460704" y="1164701"/>
                </a:cubicBezTo>
                <a:cubicBezTo>
                  <a:pt x="1447832" y="1168379"/>
                  <a:pt x="1435672" y="1174497"/>
                  <a:pt x="1422604" y="1177401"/>
                </a:cubicBezTo>
                <a:cubicBezTo>
                  <a:pt x="1334332" y="1197017"/>
                  <a:pt x="1367898" y="1181113"/>
                  <a:pt x="1295604" y="1202801"/>
                </a:cubicBezTo>
                <a:cubicBezTo>
                  <a:pt x="1269959" y="1210494"/>
                  <a:pt x="1244804" y="1219734"/>
                  <a:pt x="1219404" y="1228201"/>
                </a:cubicBezTo>
                <a:cubicBezTo>
                  <a:pt x="1206704" y="1232434"/>
                  <a:pt x="1193278" y="1234914"/>
                  <a:pt x="1181304" y="1240901"/>
                </a:cubicBezTo>
                <a:cubicBezTo>
                  <a:pt x="1164371" y="1249368"/>
                  <a:pt x="1148465" y="1260314"/>
                  <a:pt x="1130504" y="1266301"/>
                </a:cubicBezTo>
                <a:cubicBezTo>
                  <a:pt x="1087030" y="1280792"/>
                  <a:pt x="1066922" y="1272692"/>
                  <a:pt x="1028904" y="1291701"/>
                </a:cubicBezTo>
                <a:cubicBezTo>
                  <a:pt x="1015252" y="1298527"/>
                  <a:pt x="1005096" y="1311742"/>
                  <a:pt x="990804" y="1317101"/>
                </a:cubicBezTo>
                <a:cubicBezTo>
                  <a:pt x="970593" y="1324680"/>
                  <a:pt x="948059" y="1323871"/>
                  <a:pt x="927304" y="1329801"/>
                </a:cubicBezTo>
                <a:lnTo>
                  <a:pt x="774904" y="1380601"/>
                </a:lnTo>
                <a:lnTo>
                  <a:pt x="736804" y="1393301"/>
                </a:lnTo>
                <a:cubicBezTo>
                  <a:pt x="724104" y="1397534"/>
                  <a:pt x="711691" y="1402754"/>
                  <a:pt x="698704" y="1406001"/>
                </a:cubicBezTo>
                <a:lnTo>
                  <a:pt x="615464" y="1424499"/>
                </a:lnTo>
                <a:lnTo>
                  <a:pt x="597104" y="1419909"/>
                </a:lnTo>
                <a:cubicBezTo>
                  <a:pt x="536727" y="1379657"/>
                  <a:pt x="517332" y="1380486"/>
                  <a:pt x="494710" y="1366728"/>
                </a:cubicBezTo>
                <a:cubicBezTo>
                  <a:pt x="472088" y="1352970"/>
                  <a:pt x="474073" y="1345693"/>
                  <a:pt x="461373" y="1337359"/>
                </a:cubicBezTo>
                <a:cubicBezTo>
                  <a:pt x="448673" y="1329025"/>
                  <a:pt x="434782" y="1326379"/>
                  <a:pt x="418510" y="1316722"/>
                </a:cubicBezTo>
                <a:cubicBezTo>
                  <a:pt x="402238" y="1307065"/>
                  <a:pt x="386018" y="1294267"/>
                  <a:pt x="363741" y="1279415"/>
                </a:cubicBezTo>
                <a:lnTo>
                  <a:pt x="278016" y="1228615"/>
                </a:lnTo>
                <a:cubicBezTo>
                  <a:pt x="269549" y="1215915"/>
                  <a:pt x="255791" y="1213137"/>
                  <a:pt x="245472" y="1204803"/>
                </a:cubicBezTo>
                <a:cubicBezTo>
                  <a:pt x="235153" y="1196469"/>
                  <a:pt x="235815" y="1202025"/>
                  <a:pt x="216104" y="1178609"/>
                </a:cubicBezTo>
                <a:cubicBezTo>
                  <a:pt x="196393" y="1155193"/>
                  <a:pt x="173484" y="1110589"/>
                  <a:pt x="127204" y="1064309"/>
                </a:cubicBezTo>
                <a:cubicBezTo>
                  <a:pt x="121415" y="1046940"/>
                  <a:pt x="117503" y="1035031"/>
                  <a:pt x="114962" y="1027199"/>
                </a:cubicBezTo>
                <a:lnTo>
                  <a:pt x="77198" y="964296"/>
                </a:lnTo>
                <a:cubicBezTo>
                  <a:pt x="69131" y="946600"/>
                  <a:pt x="72171" y="937309"/>
                  <a:pt x="63704" y="911909"/>
                </a:cubicBezTo>
                <a:lnTo>
                  <a:pt x="51004" y="880952"/>
                </a:lnTo>
                <a:cubicBezTo>
                  <a:pt x="46771" y="868252"/>
                  <a:pt x="33361" y="851295"/>
                  <a:pt x="31160" y="838090"/>
                </a:cubicBezTo>
                <a:lnTo>
                  <a:pt x="0" y="784480"/>
                </a:lnTo>
                <a:lnTo>
                  <a:pt x="52435" y="747346"/>
                </a:lnTo>
                <a:cubicBezTo>
                  <a:pt x="65611" y="739461"/>
                  <a:pt x="78311" y="730994"/>
                  <a:pt x="89104" y="720201"/>
                </a:cubicBezTo>
                <a:cubicBezTo>
                  <a:pt x="101804" y="707501"/>
                  <a:pt x="113027" y="693128"/>
                  <a:pt x="127204" y="682101"/>
                </a:cubicBezTo>
                <a:cubicBezTo>
                  <a:pt x="151301" y="663359"/>
                  <a:pt x="178004" y="648234"/>
                  <a:pt x="203404" y="631301"/>
                </a:cubicBezTo>
                <a:lnTo>
                  <a:pt x="241504" y="605901"/>
                </a:lnTo>
                <a:lnTo>
                  <a:pt x="279604" y="580501"/>
                </a:lnTo>
                <a:cubicBezTo>
                  <a:pt x="288071" y="567801"/>
                  <a:pt x="294211" y="553194"/>
                  <a:pt x="305004" y="542401"/>
                </a:cubicBezTo>
                <a:cubicBezTo>
                  <a:pt x="404904" y="442501"/>
                  <a:pt x="277176" y="603735"/>
                  <a:pt x="381204" y="478901"/>
                </a:cubicBezTo>
                <a:cubicBezTo>
                  <a:pt x="390975" y="467175"/>
                  <a:pt x="394685" y="450336"/>
                  <a:pt x="406604" y="440801"/>
                </a:cubicBezTo>
                <a:cubicBezTo>
                  <a:pt x="417057" y="432438"/>
                  <a:pt x="432730" y="434088"/>
                  <a:pt x="444704" y="428101"/>
                </a:cubicBezTo>
                <a:cubicBezTo>
                  <a:pt x="458356" y="421275"/>
                  <a:pt x="471078" y="412472"/>
                  <a:pt x="482804" y="402701"/>
                </a:cubicBezTo>
                <a:cubicBezTo>
                  <a:pt x="496602" y="391203"/>
                  <a:pt x="509877" y="378778"/>
                  <a:pt x="520904" y="364601"/>
                </a:cubicBezTo>
                <a:cubicBezTo>
                  <a:pt x="562918" y="310583"/>
                  <a:pt x="561149" y="288144"/>
                  <a:pt x="609804" y="250301"/>
                </a:cubicBezTo>
                <a:cubicBezTo>
                  <a:pt x="633901" y="231559"/>
                  <a:pt x="660604" y="216434"/>
                  <a:pt x="686004" y="199501"/>
                </a:cubicBezTo>
                <a:lnTo>
                  <a:pt x="762204" y="148701"/>
                </a:lnTo>
                <a:lnTo>
                  <a:pt x="800304" y="123301"/>
                </a:lnTo>
                <a:lnTo>
                  <a:pt x="838404" y="97901"/>
                </a:lnTo>
                <a:cubicBezTo>
                  <a:pt x="895210" y="12692"/>
                  <a:pt x="828292" y="96176"/>
                  <a:pt x="901904" y="47101"/>
                </a:cubicBezTo>
                <a:cubicBezTo>
                  <a:pt x="916848" y="37138"/>
                  <a:pt x="925060" y="18964"/>
                  <a:pt x="940004" y="9001"/>
                </a:cubicBezTo>
                <a:cubicBezTo>
                  <a:pt x="945574" y="5288"/>
                  <a:pt x="952173" y="3738"/>
                  <a:pt x="958843" y="2304"/>
                </a:cubicBezTo>
                <a:lnTo>
                  <a:pt x="966235" y="0"/>
                </a:lnTo>
                <a:close/>
              </a:path>
            </a:pathLst>
          </a:custGeom>
          <a:solidFill>
            <a:schemeClr val="accent1">
              <a:lumMod val="60000"/>
              <a:lumOff val="40000"/>
              <a:alpha val="34902"/>
            </a:schemeClr>
          </a:solidFill>
          <a:ln w="28575">
            <a:solidFill>
              <a:srgbClr val="E31A1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4" name="Title 1">
            <a:extLst>
              <a:ext uri="{FF2B5EF4-FFF2-40B4-BE49-F238E27FC236}">
                <a16:creationId xmlns:a16="http://schemas.microsoft.com/office/drawing/2014/main" xmlns="" id="{39463AEF-3ADA-4321-852C-80F3346E0A77}"/>
              </a:ext>
            </a:extLst>
          </p:cNvPr>
          <p:cNvSpPr txBox="1">
            <a:spLocks/>
          </p:cNvSpPr>
          <p:nvPr/>
        </p:nvSpPr>
        <p:spPr>
          <a:xfrm>
            <a:off x="188861" y="221417"/>
            <a:ext cx="3608439" cy="709816"/>
          </a:xfrm>
          <a:prstGeom prst="rect">
            <a:avLst/>
          </a:prstGeom>
        </p:spPr>
        <p:txBody>
          <a:bodyPr/>
          <a:lstStyle>
            <a:lvl1pPr algn="l" defTabSz="914400" rtl="0" eaLnBrk="1" latinLnBrk="0" hangingPunct="1">
              <a:lnSpc>
                <a:spcPct val="90000"/>
              </a:lnSpc>
              <a:spcBef>
                <a:spcPct val="0"/>
              </a:spcBef>
              <a:buNone/>
              <a:defRPr sz="4400" kern="1200">
                <a:solidFill>
                  <a:srgbClr val="E3620B"/>
                </a:solidFill>
                <a:latin typeface="+mj-lt"/>
                <a:ea typeface="+mj-ea"/>
                <a:cs typeface="+mj-cs"/>
              </a:defRPr>
            </a:lvl1pPr>
          </a:lstStyle>
          <a:p>
            <a:r>
              <a:rPr lang="en-GB" dirty="0"/>
              <a:t>Geographic organization of Hub and spokes</a:t>
            </a:r>
            <a:endParaRPr lang="en-IN" dirty="0"/>
          </a:p>
        </p:txBody>
      </p:sp>
    </p:spTree>
    <p:extLst>
      <p:ext uri="{BB962C8B-B14F-4D97-AF65-F5344CB8AC3E}">
        <p14:creationId xmlns:p14="http://schemas.microsoft.com/office/powerpoint/2010/main" xmlns="" val="2057603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animBg="1"/>
      <p:bldP spid="32" grpId="0" animBg="1"/>
      <p:bldP spid="33" grpId="0" animBg="1"/>
      <p:bldP spid="37" grpId="0" animBg="1"/>
      <p:bldP spid="42" grpId="0" animBg="1"/>
      <p:bldP spid="23" grpId="0" animBg="1"/>
      <p:bldP spid="45" grpId="0" animBg="1"/>
      <p:bldP spid="5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itle 1">
            <a:extLst>
              <a:ext uri="{FF2B5EF4-FFF2-40B4-BE49-F238E27FC236}">
                <a16:creationId xmlns:a16="http://schemas.microsoft.com/office/drawing/2014/main" xmlns="" id="{540D0362-7FD2-411F-AD6E-F663820CAA54}"/>
              </a:ext>
            </a:extLst>
          </p:cNvPr>
          <p:cNvSpPr txBox="1">
            <a:spLocks/>
          </p:cNvSpPr>
          <p:nvPr/>
        </p:nvSpPr>
        <p:spPr>
          <a:xfrm>
            <a:off x="188861" y="221417"/>
            <a:ext cx="4668889" cy="709816"/>
          </a:xfrm>
          <a:prstGeom prst="rect">
            <a:avLst/>
          </a:prstGeom>
        </p:spPr>
        <p:txBody>
          <a:bodyPr/>
          <a:lstStyle>
            <a:lvl1pPr algn="l" defTabSz="914400" rtl="0" eaLnBrk="1" latinLnBrk="0" hangingPunct="1">
              <a:lnSpc>
                <a:spcPct val="90000"/>
              </a:lnSpc>
              <a:spcBef>
                <a:spcPct val="0"/>
              </a:spcBef>
              <a:buNone/>
              <a:defRPr sz="4400" kern="1200">
                <a:solidFill>
                  <a:srgbClr val="E3620B"/>
                </a:solidFill>
                <a:latin typeface="+mj-lt"/>
                <a:ea typeface="+mj-ea"/>
                <a:cs typeface="+mj-cs"/>
              </a:defRPr>
            </a:lvl1pPr>
          </a:lstStyle>
          <a:p>
            <a:r>
              <a:rPr lang="en-IN" dirty="0"/>
              <a:t>The Hub and Spoke model</a:t>
            </a:r>
          </a:p>
        </p:txBody>
      </p:sp>
      <p:graphicFrame>
        <p:nvGraphicFramePr>
          <p:cNvPr id="4" name="Diagram 3">
            <a:extLst>
              <a:ext uri="{FF2B5EF4-FFF2-40B4-BE49-F238E27FC236}">
                <a16:creationId xmlns:a16="http://schemas.microsoft.com/office/drawing/2014/main" xmlns="" id="{EB02AAFE-7D38-492D-B70C-DF2B8C1222B1}"/>
              </a:ext>
            </a:extLst>
          </p:cNvPr>
          <p:cNvGraphicFramePr/>
          <p:nvPr>
            <p:extLst>
              <p:ext uri="{D42A27DB-BD31-4B8C-83A1-F6EECF244321}">
                <p14:modId xmlns:p14="http://schemas.microsoft.com/office/powerpoint/2010/main" xmlns="" val="2909584963"/>
              </p:ext>
            </p:extLst>
          </p:nvPr>
        </p:nvGraphicFramePr>
        <p:xfrm>
          <a:off x="4686300" y="1173418"/>
          <a:ext cx="6823895" cy="46233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Oval 5">
            <a:extLst>
              <a:ext uri="{FF2B5EF4-FFF2-40B4-BE49-F238E27FC236}">
                <a16:creationId xmlns:a16="http://schemas.microsoft.com/office/drawing/2014/main" xmlns="" id="{2BDBEA91-643D-4C3E-BC63-6F164B246714}"/>
              </a:ext>
            </a:extLst>
          </p:cNvPr>
          <p:cNvSpPr/>
          <p:nvPr/>
        </p:nvSpPr>
        <p:spPr>
          <a:xfrm>
            <a:off x="7194953" y="551446"/>
            <a:ext cx="1806585" cy="621972"/>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UPHCs (13)</a:t>
            </a:r>
          </a:p>
        </p:txBody>
      </p:sp>
      <p:sp>
        <p:nvSpPr>
          <p:cNvPr id="8" name="Oval 7">
            <a:extLst>
              <a:ext uri="{FF2B5EF4-FFF2-40B4-BE49-F238E27FC236}">
                <a16:creationId xmlns:a16="http://schemas.microsoft.com/office/drawing/2014/main" xmlns="" id="{9D2A5E1F-CD2B-43EB-9030-ADF0FEDBCD8C}"/>
              </a:ext>
            </a:extLst>
          </p:cNvPr>
          <p:cNvSpPr/>
          <p:nvPr/>
        </p:nvSpPr>
        <p:spPr>
          <a:xfrm>
            <a:off x="9674402" y="1590307"/>
            <a:ext cx="1806585" cy="621972"/>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UPHCs (16)</a:t>
            </a:r>
          </a:p>
        </p:txBody>
      </p:sp>
      <p:sp>
        <p:nvSpPr>
          <p:cNvPr id="9" name="Oval 8">
            <a:extLst>
              <a:ext uri="{FF2B5EF4-FFF2-40B4-BE49-F238E27FC236}">
                <a16:creationId xmlns:a16="http://schemas.microsoft.com/office/drawing/2014/main" xmlns="" id="{DBC8C570-C92E-492C-9533-BAD778D13402}"/>
              </a:ext>
            </a:extLst>
          </p:cNvPr>
          <p:cNvSpPr/>
          <p:nvPr/>
        </p:nvSpPr>
        <p:spPr>
          <a:xfrm>
            <a:off x="9674401" y="4796695"/>
            <a:ext cx="1806585" cy="621972"/>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UPHCs (22)</a:t>
            </a:r>
          </a:p>
        </p:txBody>
      </p:sp>
      <p:sp>
        <p:nvSpPr>
          <p:cNvPr id="10" name="Oval 9">
            <a:extLst>
              <a:ext uri="{FF2B5EF4-FFF2-40B4-BE49-F238E27FC236}">
                <a16:creationId xmlns:a16="http://schemas.microsoft.com/office/drawing/2014/main" xmlns="" id="{4DB700CC-5723-4D41-8F57-3CEE95B2674C}"/>
              </a:ext>
            </a:extLst>
          </p:cNvPr>
          <p:cNvSpPr/>
          <p:nvPr/>
        </p:nvSpPr>
        <p:spPr>
          <a:xfrm>
            <a:off x="4686300" y="4796695"/>
            <a:ext cx="1806585" cy="621972"/>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UPHCs (14)</a:t>
            </a:r>
          </a:p>
        </p:txBody>
      </p:sp>
      <p:sp>
        <p:nvSpPr>
          <p:cNvPr id="11" name="Oval 10">
            <a:extLst>
              <a:ext uri="{FF2B5EF4-FFF2-40B4-BE49-F238E27FC236}">
                <a16:creationId xmlns:a16="http://schemas.microsoft.com/office/drawing/2014/main" xmlns="" id="{0BC649AC-2A85-4D56-B7B4-E852D07F187D}"/>
              </a:ext>
            </a:extLst>
          </p:cNvPr>
          <p:cNvSpPr/>
          <p:nvPr/>
        </p:nvSpPr>
        <p:spPr>
          <a:xfrm>
            <a:off x="4686300" y="1590307"/>
            <a:ext cx="1806585" cy="621972"/>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UPHCs (8)</a:t>
            </a:r>
          </a:p>
        </p:txBody>
      </p:sp>
      <p:sp>
        <p:nvSpPr>
          <p:cNvPr id="12" name="Oval 11">
            <a:extLst>
              <a:ext uri="{FF2B5EF4-FFF2-40B4-BE49-F238E27FC236}">
                <a16:creationId xmlns:a16="http://schemas.microsoft.com/office/drawing/2014/main" xmlns="" id="{421722FA-451B-4CC7-841D-C14123E4E1CF}"/>
              </a:ext>
            </a:extLst>
          </p:cNvPr>
          <p:cNvSpPr/>
          <p:nvPr/>
        </p:nvSpPr>
        <p:spPr>
          <a:xfrm>
            <a:off x="7194954" y="5796802"/>
            <a:ext cx="1806585" cy="621972"/>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UPHCs (12)</a:t>
            </a:r>
          </a:p>
        </p:txBody>
      </p:sp>
      <p:sp>
        <p:nvSpPr>
          <p:cNvPr id="7" name="Rectangle: Rounded Corners 6">
            <a:extLst>
              <a:ext uri="{FF2B5EF4-FFF2-40B4-BE49-F238E27FC236}">
                <a16:creationId xmlns:a16="http://schemas.microsoft.com/office/drawing/2014/main" xmlns="" id="{CC135FA4-4878-46C2-9C8A-AB28E8356C56}"/>
              </a:ext>
            </a:extLst>
          </p:cNvPr>
          <p:cNvSpPr/>
          <p:nvPr/>
        </p:nvSpPr>
        <p:spPr>
          <a:xfrm>
            <a:off x="5928681" y="6213691"/>
            <a:ext cx="1497836" cy="470832"/>
          </a:xfrm>
          <a:prstGeom prst="roundRect">
            <a:avLst/>
          </a:prstGeom>
          <a:solidFill>
            <a:srgbClr val="E8E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Health Kiosk</a:t>
            </a:r>
          </a:p>
        </p:txBody>
      </p:sp>
      <p:sp>
        <p:nvSpPr>
          <p:cNvPr id="14" name="Rectangle: Rounded Corners 13">
            <a:extLst>
              <a:ext uri="{FF2B5EF4-FFF2-40B4-BE49-F238E27FC236}">
                <a16:creationId xmlns:a16="http://schemas.microsoft.com/office/drawing/2014/main" xmlns="" id="{F58B8FA3-7FD1-4EE9-B106-0FB78648D08E}"/>
              </a:ext>
            </a:extLst>
          </p:cNvPr>
          <p:cNvSpPr/>
          <p:nvPr/>
        </p:nvSpPr>
        <p:spPr>
          <a:xfrm>
            <a:off x="5928681" y="285697"/>
            <a:ext cx="1497836" cy="470832"/>
          </a:xfrm>
          <a:prstGeom prst="roundRect">
            <a:avLst/>
          </a:prstGeom>
          <a:solidFill>
            <a:srgbClr val="E8E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Health Kiosk</a:t>
            </a:r>
          </a:p>
        </p:txBody>
      </p:sp>
      <p:sp>
        <p:nvSpPr>
          <p:cNvPr id="15" name="Rectangle: Rounded Corners 14">
            <a:extLst>
              <a:ext uri="{FF2B5EF4-FFF2-40B4-BE49-F238E27FC236}">
                <a16:creationId xmlns:a16="http://schemas.microsoft.com/office/drawing/2014/main" xmlns="" id="{BE016367-2121-4C0E-908F-72A7D95B1BFE}"/>
              </a:ext>
            </a:extLst>
          </p:cNvPr>
          <p:cNvSpPr/>
          <p:nvPr/>
        </p:nvSpPr>
        <p:spPr>
          <a:xfrm>
            <a:off x="8692789" y="285697"/>
            <a:ext cx="1806584" cy="470832"/>
          </a:xfrm>
          <a:prstGeom prst="roundRect">
            <a:avLst/>
          </a:prstGeom>
          <a:solidFill>
            <a:srgbClr val="E8E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Outreach camp</a:t>
            </a:r>
          </a:p>
        </p:txBody>
      </p:sp>
      <p:sp>
        <p:nvSpPr>
          <p:cNvPr id="16" name="Rectangle: Rounded Corners 15">
            <a:extLst>
              <a:ext uri="{FF2B5EF4-FFF2-40B4-BE49-F238E27FC236}">
                <a16:creationId xmlns:a16="http://schemas.microsoft.com/office/drawing/2014/main" xmlns="" id="{A0692B1E-E88B-4E68-8780-2959DA35E61B}"/>
              </a:ext>
            </a:extLst>
          </p:cNvPr>
          <p:cNvSpPr/>
          <p:nvPr/>
        </p:nvSpPr>
        <p:spPr>
          <a:xfrm>
            <a:off x="8692789" y="6213691"/>
            <a:ext cx="1806584" cy="470832"/>
          </a:xfrm>
          <a:prstGeom prst="roundRect">
            <a:avLst/>
          </a:prstGeom>
          <a:solidFill>
            <a:srgbClr val="E8E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Outreach camp</a:t>
            </a:r>
          </a:p>
        </p:txBody>
      </p:sp>
      <p:sp>
        <p:nvSpPr>
          <p:cNvPr id="17" name="Rectangle: Rounded Corners 16">
            <a:extLst>
              <a:ext uri="{FF2B5EF4-FFF2-40B4-BE49-F238E27FC236}">
                <a16:creationId xmlns:a16="http://schemas.microsoft.com/office/drawing/2014/main" xmlns="" id="{C268B270-DEA1-41E1-A5C5-148EC5D05E76}"/>
              </a:ext>
            </a:extLst>
          </p:cNvPr>
          <p:cNvSpPr/>
          <p:nvPr/>
        </p:nvSpPr>
        <p:spPr>
          <a:xfrm>
            <a:off x="4073432" y="1251082"/>
            <a:ext cx="1167319" cy="470832"/>
          </a:xfrm>
          <a:prstGeom prst="roundRect">
            <a:avLst/>
          </a:prstGeom>
          <a:solidFill>
            <a:srgbClr val="E8E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Health Kiosk</a:t>
            </a:r>
          </a:p>
        </p:txBody>
      </p:sp>
      <p:sp>
        <p:nvSpPr>
          <p:cNvPr id="18" name="Rectangle: Rounded Corners 17">
            <a:extLst>
              <a:ext uri="{FF2B5EF4-FFF2-40B4-BE49-F238E27FC236}">
                <a16:creationId xmlns:a16="http://schemas.microsoft.com/office/drawing/2014/main" xmlns="" id="{4BF9020A-5039-4684-A83E-D4F5C1A287A6}"/>
              </a:ext>
            </a:extLst>
          </p:cNvPr>
          <p:cNvSpPr/>
          <p:nvPr/>
        </p:nvSpPr>
        <p:spPr>
          <a:xfrm>
            <a:off x="4073432" y="2061139"/>
            <a:ext cx="1167319" cy="470832"/>
          </a:xfrm>
          <a:prstGeom prst="roundRect">
            <a:avLst/>
          </a:prstGeom>
          <a:solidFill>
            <a:srgbClr val="E8E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Outreach camp</a:t>
            </a:r>
          </a:p>
        </p:txBody>
      </p:sp>
      <p:sp>
        <p:nvSpPr>
          <p:cNvPr id="19" name="Rectangle: Rounded Corners 18">
            <a:extLst>
              <a:ext uri="{FF2B5EF4-FFF2-40B4-BE49-F238E27FC236}">
                <a16:creationId xmlns:a16="http://schemas.microsoft.com/office/drawing/2014/main" xmlns="" id="{56D0A490-5448-4C7E-AD5F-DD48894D4932}"/>
              </a:ext>
            </a:extLst>
          </p:cNvPr>
          <p:cNvSpPr/>
          <p:nvPr/>
        </p:nvSpPr>
        <p:spPr>
          <a:xfrm>
            <a:off x="3951001" y="4459876"/>
            <a:ext cx="1167319" cy="470832"/>
          </a:xfrm>
          <a:prstGeom prst="roundRect">
            <a:avLst/>
          </a:prstGeom>
          <a:solidFill>
            <a:srgbClr val="E8E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Health Kiosk</a:t>
            </a:r>
          </a:p>
        </p:txBody>
      </p:sp>
      <p:sp>
        <p:nvSpPr>
          <p:cNvPr id="20" name="Rectangle: Rounded Corners 19">
            <a:extLst>
              <a:ext uri="{FF2B5EF4-FFF2-40B4-BE49-F238E27FC236}">
                <a16:creationId xmlns:a16="http://schemas.microsoft.com/office/drawing/2014/main" xmlns="" id="{2F03C333-C003-4DF6-87D5-33F97E4D345B}"/>
              </a:ext>
            </a:extLst>
          </p:cNvPr>
          <p:cNvSpPr/>
          <p:nvPr/>
        </p:nvSpPr>
        <p:spPr>
          <a:xfrm>
            <a:off x="3946997" y="5250400"/>
            <a:ext cx="1167319" cy="470832"/>
          </a:xfrm>
          <a:prstGeom prst="roundRect">
            <a:avLst/>
          </a:prstGeom>
          <a:solidFill>
            <a:srgbClr val="E8E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Outreach camp</a:t>
            </a:r>
          </a:p>
        </p:txBody>
      </p:sp>
      <p:sp>
        <p:nvSpPr>
          <p:cNvPr id="21" name="Rectangle: Rounded Corners 20">
            <a:extLst>
              <a:ext uri="{FF2B5EF4-FFF2-40B4-BE49-F238E27FC236}">
                <a16:creationId xmlns:a16="http://schemas.microsoft.com/office/drawing/2014/main" xmlns="" id="{196F4D76-481F-4ACC-9956-641DC9ED60B8}"/>
              </a:ext>
            </a:extLst>
          </p:cNvPr>
          <p:cNvSpPr/>
          <p:nvPr/>
        </p:nvSpPr>
        <p:spPr>
          <a:xfrm>
            <a:off x="10911932" y="1251082"/>
            <a:ext cx="1167319" cy="470832"/>
          </a:xfrm>
          <a:prstGeom prst="roundRect">
            <a:avLst/>
          </a:prstGeom>
          <a:solidFill>
            <a:srgbClr val="E8E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Health Kiosk</a:t>
            </a:r>
          </a:p>
        </p:txBody>
      </p:sp>
      <p:sp>
        <p:nvSpPr>
          <p:cNvPr id="22" name="Rectangle: Rounded Corners 21">
            <a:extLst>
              <a:ext uri="{FF2B5EF4-FFF2-40B4-BE49-F238E27FC236}">
                <a16:creationId xmlns:a16="http://schemas.microsoft.com/office/drawing/2014/main" xmlns="" id="{3F6B999A-4201-4A52-8D3E-61E9BFA3B4A5}"/>
              </a:ext>
            </a:extLst>
          </p:cNvPr>
          <p:cNvSpPr/>
          <p:nvPr/>
        </p:nvSpPr>
        <p:spPr>
          <a:xfrm>
            <a:off x="10911932" y="2061139"/>
            <a:ext cx="1167319" cy="470832"/>
          </a:xfrm>
          <a:prstGeom prst="roundRect">
            <a:avLst/>
          </a:prstGeom>
          <a:solidFill>
            <a:srgbClr val="E8E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Outreach camp</a:t>
            </a:r>
          </a:p>
        </p:txBody>
      </p:sp>
      <p:sp>
        <p:nvSpPr>
          <p:cNvPr id="25" name="Rectangle: Rounded Corners 24">
            <a:extLst>
              <a:ext uri="{FF2B5EF4-FFF2-40B4-BE49-F238E27FC236}">
                <a16:creationId xmlns:a16="http://schemas.microsoft.com/office/drawing/2014/main" xmlns="" id="{EE6AAC28-1E82-4CDA-8DBB-1803F756EF3A}"/>
              </a:ext>
            </a:extLst>
          </p:cNvPr>
          <p:cNvSpPr/>
          <p:nvPr/>
        </p:nvSpPr>
        <p:spPr>
          <a:xfrm>
            <a:off x="10901330" y="4459876"/>
            <a:ext cx="1167319" cy="470832"/>
          </a:xfrm>
          <a:prstGeom prst="roundRect">
            <a:avLst/>
          </a:prstGeom>
          <a:solidFill>
            <a:srgbClr val="E8E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Health Kiosk</a:t>
            </a:r>
          </a:p>
        </p:txBody>
      </p:sp>
      <p:sp>
        <p:nvSpPr>
          <p:cNvPr id="26" name="Rectangle: Rounded Corners 25">
            <a:extLst>
              <a:ext uri="{FF2B5EF4-FFF2-40B4-BE49-F238E27FC236}">
                <a16:creationId xmlns:a16="http://schemas.microsoft.com/office/drawing/2014/main" xmlns="" id="{65232033-E264-4B9A-9BC9-562460F2B15D}"/>
              </a:ext>
            </a:extLst>
          </p:cNvPr>
          <p:cNvSpPr/>
          <p:nvPr/>
        </p:nvSpPr>
        <p:spPr>
          <a:xfrm>
            <a:off x="10897326" y="5250400"/>
            <a:ext cx="1167319" cy="470832"/>
          </a:xfrm>
          <a:prstGeom prst="roundRect">
            <a:avLst/>
          </a:prstGeom>
          <a:solidFill>
            <a:srgbClr val="E8EE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rPr>
              <a:t>Outreach camp</a:t>
            </a:r>
          </a:p>
        </p:txBody>
      </p:sp>
      <p:grpSp>
        <p:nvGrpSpPr>
          <p:cNvPr id="59" name="Group 58">
            <a:extLst>
              <a:ext uri="{FF2B5EF4-FFF2-40B4-BE49-F238E27FC236}">
                <a16:creationId xmlns:a16="http://schemas.microsoft.com/office/drawing/2014/main" xmlns="" id="{1435D9AE-EEF6-49D2-B138-D7AC400E8808}"/>
              </a:ext>
            </a:extLst>
          </p:cNvPr>
          <p:cNvGrpSpPr/>
          <p:nvPr/>
        </p:nvGrpSpPr>
        <p:grpSpPr>
          <a:xfrm>
            <a:off x="3303178" y="1435001"/>
            <a:ext cx="1383122" cy="894483"/>
            <a:chOff x="3303178" y="1435001"/>
            <a:chExt cx="1383122" cy="894483"/>
          </a:xfrm>
        </p:grpSpPr>
        <p:grpSp>
          <p:nvGrpSpPr>
            <p:cNvPr id="29" name="Group 28">
              <a:extLst>
                <a:ext uri="{FF2B5EF4-FFF2-40B4-BE49-F238E27FC236}">
                  <a16:creationId xmlns:a16="http://schemas.microsoft.com/office/drawing/2014/main" xmlns="" id="{1586AA14-2E0E-4A08-AAD4-2050CFA39580}"/>
                </a:ext>
              </a:extLst>
            </p:cNvPr>
            <p:cNvGrpSpPr/>
            <p:nvPr/>
          </p:nvGrpSpPr>
          <p:grpSpPr>
            <a:xfrm>
              <a:off x="3303178" y="1435001"/>
              <a:ext cx="742950" cy="894483"/>
              <a:chOff x="3315878" y="1477945"/>
              <a:chExt cx="742950" cy="894483"/>
            </a:xfrm>
          </p:grpSpPr>
          <p:pic>
            <p:nvPicPr>
              <p:cNvPr id="27" name="bus" descr="Bus">
                <a:extLst>
                  <a:ext uri="{FF2B5EF4-FFF2-40B4-BE49-F238E27FC236}">
                    <a16:creationId xmlns:a16="http://schemas.microsoft.com/office/drawing/2014/main" xmlns="" id="{A1DF6CA8-F63C-45CC-B228-CE530B6937E3}"/>
                  </a:ext>
                </a:extLst>
              </p:cNvPr>
              <p:cNvPicPr>
                <a:picLocks noChangeAspect="1"/>
              </p:cNvPicPr>
              <p:nvPr/>
            </p:nvPicPr>
            <p:blipFill>
              <a:blip r:embed="rId7" cstate="print">
                <a:extLst>
                  <a:ext uri="{28A0092B-C50C-407E-A947-70E740481C1C}">
                    <a14:useLocalDpi xmlns:a14="http://schemas.microsoft.com/office/drawing/2010/main" xmlns=""/>
                  </a:ext>
                  <a:ext uri="{96DAC541-7B7A-43D3-8B79-37D633B846F1}">
                    <asvg:svgBlip xmlns:asvg="http://schemas.microsoft.com/office/drawing/2016/SVG/main" xmlns="" r:embed="rId9"/>
                  </a:ext>
                </a:extLst>
              </a:blip>
              <a:stretch>
                <a:fillRect/>
              </a:stretch>
            </p:blipFill>
            <p:spPr>
              <a:xfrm flipH="1">
                <a:off x="3334406" y="1477945"/>
                <a:ext cx="709817" cy="709817"/>
              </a:xfrm>
              <a:prstGeom prst="rect">
                <a:avLst/>
              </a:prstGeom>
            </p:spPr>
          </p:pic>
          <p:sp>
            <p:nvSpPr>
              <p:cNvPr id="13" name="TextBox 12">
                <a:extLst>
                  <a:ext uri="{FF2B5EF4-FFF2-40B4-BE49-F238E27FC236}">
                    <a16:creationId xmlns:a16="http://schemas.microsoft.com/office/drawing/2014/main" xmlns="" id="{80BFF2F3-558B-4B50-B0E5-0565415667C0}"/>
                  </a:ext>
                </a:extLst>
              </p:cNvPr>
              <p:cNvSpPr txBox="1"/>
              <p:nvPr/>
            </p:nvSpPr>
            <p:spPr>
              <a:xfrm>
                <a:off x="3315878" y="2003096"/>
                <a:ext cx="742950" cy="369332"/>
              </a:xfrm>
              <a:prstGeom prst="rect">
                <a:avLst/>
              </a:prstGeom>
              <a:noFill/>
            </p:spPr>
            <p:txBody>
              <a:bodyPr wrap="square" rtlCol="0">
                <a:spAutoFit/>
              </a:bodyPr>
              <a:lstStyle/>
              <a:p>
                <a:r>
                  <a:rPr lang="en-IN" dirty="0">
                    <a:solidFill>
                      <a:srgbClr val="C55A11"/>
                    </a:solidFill>
                  </a:rPr>
                  <a:t>MMU</a:t>
                </a:r>
              </a:p>
            </p:txBody>
          </p:sp>
          <p:sp>
            <p:nvSpPr>
              <p:cNvPr id="28" name="Rectangle: Rounded Corners 27">
                <a:extLst>
                  <a:ext uri="{FF2B5EF4-FFF2-40B4-BE49-F238E27FC236}">
                    <a16:creationId xmlns:a16="http://schemas.microsoft.com/office/drawing/2014/main" xmlns="" id="{EB1E24F4-E298-4958-8A37-C82C17BA21D4}"/>
                  </a:ext>
                </a:extLst>
              </p:cNvPr>
              <p:cNvSpPr/>
              <p:nvPr/>
            </p:nvSpPr>
            <p:spPr>
              <a:xfrm>
                <a:off x="3315878" y="1590307"/>
                <a:ext cx="742950" cy="709816"/>
              </a:xfrm>
              <a:prstGeom prst="roundRect">
                <a:avLst/>
              </a:prstGeom>
              <a:no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cxnSp>
          <p:nvCxnSpPr>
            <p:cNvPr id="31" name="Straight Connector 30">
              <a:extLst>
                <a:ext uri="{FF2B5EF4-FFF2-40B4-BE49-F238E27FC236}">
                  <a16:creationId xmlns:a16="http://schemas.microsoft.com/office/drawing/2014/main" xmlns="" id="{9BF0F482-DDDF-4706-855D-6812EE5DC15A}"/>
                </a:ext>
              </a:extLst>
            </p:cNvPr>
            <p:cNvCxnSpPr>
              <a:stCxn id="28" idx="3"/>
              <a:endCxn id="11" idx="2"/>
            </p:cNvCxnSpPr>
            <p:nvPr/>
          </p:nvCxnSpPr>
          <p:spPr>
            <a:xfrm flipV="1">
              <a:off x="4046128" y="1901293"/>
              <a:ext cx="640172" cy="978"/>
            </a:xfrm>
            <a:prstGeom prst="line">
              <a:avLst/>
            </a:prstGeom>
            <a:ln>
              <a:solidFill>
                <a:srgbClr val="C55A11"/>
              </a:solidFill>
            </a:ln>
          </p:spPr>
          <p:style>
            <a:lnRef idx="1">
              <a:schemeClr val="accent1"/>
            </a:lnRef>
            <a:fillRef idx="0">
              <a:schemeClr val="accent1"/>
            </a:fillRef>
            <a:effectRef idx="0">
              <a:schemeClr val="accent1"/>
            </a:effectRef>
            <a:fontRef idx="minor">
              <a:schemeClr val="tx1"/>
            </a:fontRef>
          </p:style>
        </p:cxnSp>
      </p:grpSp>
      <p:grpSp>
        <p:nvGrpSpPr>
          <p:cNvPr id="65" name="Group 64">
            <a:extLst>
              <a:ext uri="{FF2B5EF4-FFF2-40B4-BE49-F238E27FC236}">
                <a16:creationId xmlns:a16="http://schemas.microsoft.com/office/drawing/2014/main" xmlns="" id="{420290D7-8000-4B83-8426-78C4DB799191}"/>
              </a:ext>
            </a:extLst>
          </p:cNvPr>
          <p:cNvGrpSpPr/>
          <p:nvPr/>
        </p:nvGrpSpPr>
        <p:grpSpPr>
          <a:xfrm>
            <a:off x="3303178" y="4614924"/>
            <a:ext cx="1383122" cy="894483"/>
            <a:chOff x="3303178" y="4614924"/>
            <a:chExt cx="1383122" cy="894483"/>
          </a:xfrm>
        </p:grpSpPr>
        <p:grpSp>
          <p:nvGrpSpPr>
            <p:cNvPr id="33" name="Group 32">
              <a:extLst>
                <a:ext uri="{FF2B5EF4-FFF2-40B4-BE49-F238E27FC236}">
                  <a16:creationId xmlns:a16="http://schemas.microsoft.com/office/drawing/2014/main" xmlns="" id="{F7B53FFE-F642-47BA-A351-BBF0A6826DD5}"/>
                </a:ext>
              </a:extLst>
            </p:cNvPr>
            <p:cNvGrpSpPr/>
            <p:nvPr/>
          </p:nvGrpSpPr>
          <p:grpSpPr>
            <a:xfrm>
              <a:off x="3303178" y="4614924"/>
              <a:ext cx="742950" cy="894483"/>
              <a:chOff x="3315878" y="1477945"/>
              <a:chExt cx="742950" cy="894483"/>
            </a:xfrm>
          </p:grpSpPr>
          <p:pic>
            <p:nvPicPr>
              <p:cNvPr id="34" name="bus" descr="Bus">
                <a:extLst>
                  <a:ext uri="{FF2B5EF4-FFF2-40B4-BE49-F238E27FC236}">
                    <a16:creationId xmlns:a16="http://schemas.microsoft.com/office/drawing/2014/main" xmlns="" id="{217C8D22-7A61-4748-922C-F287F29334C5}"/>
                  </a:ext>
                </a:extLst>
              </p:cNvPr>
              <p:cNvPicPr>
                <a:picLocks noChangeAspect="1"/>
              </p:cNvPicPr>
              <p:nvPr/>
            </p:nvPicPr>
            <p:blipFill>
              <a:blip r:embed="rId7" cstate="print">
                <a:extLst>
                  <a:ext uri="{28A0092B-C50C-407E-A947-70E740481C1C}">
                    <a14:useLocalDpi xmlns:a14="http://schemas.microsoft.com/office/drawing/2010/main" xmlns=""/>
                  </a:ext>
                  <a:ext uri="{96DAC541-7B7A-43D3-8B79-37D633B846F1}">
                    <asvg:svgBlip xmlns:asvg="http://schemas.microsoft.com/office/drawing/2016/SVG/main" xmlns="" r:embed="rId9"/>
                  </a:ext>
                </a:extLst>
              </a:blip>
              <a:stretch>
                <a:fillRect/>
              </a:stretch>
            </p:blipFill>
            <p:spPr>
              <a:xfrm flipH="1">
                <a:off x="3334406" y="1477945"/>
                <a:ext cx="709817" cy="709817"/>
              </a:xfrm>
              <a:prstGeom prst="rect">
                <a:avLst/>
              </a:prstGeom>
            </p:spPr>
          </p:pic>
          <p:sp>
            <p:nvSpPr>
              <p:cNvPr id="35" name="TextBox 34">
                <a:extLst>
                  <a:ext uri="{FF2B5EF4-FFF2-40B4-BE49-F238E27FC236}">
                    <a16:creationId xmlns:a16="http://schemas.microsoft.com/office/drawing/2014/main" xmlns="" id="{617E3660-CC0F-4588-B9D3-074D44D52990}"/>
                  </a:ext>
                </a:extLst>
              </p:cNvPr>
              <p:cNvSpPr txBox="1"/>
              <p:nvPr/>
            </p:nvSpPr>
            <p:spPr>
              <a:xfrm>
                <a:off x="3315878" y="2003096"/>
                <a:ext cx="742950" cy="369332"/>
              </a:xfrm>
              <a:prstGeom prst="rect">
                <a:avLst/>
              </a:prstGeom>
              <a:noFill/>
            </p:spPr>
            <p:txBody>
              <a:bodyPr wrap="square" rtlCol="0">
                <a:spAutoFit/>
              </a:bodyPr>
              <a:lstStyle/>
              <a:p>
                <a:r>
                  <a:rPr lang="en-IN" dirty="0">
                    <a:solidFill>
                      <a:srgbClr val="C55A11"/>
                    </a:solidFill>
                  </a:rPr>
                  <a:t>MMU</a:t>
                </a:r>
              </a:p>
            </p:txBody>
          </p:sp>
          <p:sp>
            <p:nvSpPr>
              <p:cNvPr id="36" name="Rectangle: Rounded Corners 35">
                <a:extLst>
                  <a:ext uri="{FF2B5EF4-FFF2-40B4-BE49-F238E27FC236}">
                    <a16:creationId xmlns:a16="http://schemas.microsoft.com/office/drawing/2014/main" xmlns="" id="{4DDE573F-F517-45C0-9939-404F74591810}"/>
                  </a:ext>
                </a:extLst>
              </p:cNvPr>
              <p:cNvSpPr/>
              <p:nvPr/>
            </p:nvSpPr>
            <p:spPr>
              <a:xfrm>
                <a:off x="3315878" y="1590307"/>
                <a:ext cx="742950" cy="709816"/>
              </a:xfrm>
              <a:prstGeom prst="roundRect">
                <a:avLst/>
              </a:prstGeom>
              <a:no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cxnSp>
          <p:nvCxnSpPr>
            <p:cNvPr id="37" name="Straight Connector 36">
              <a:extLst>
                <a:ext uri="{FF2B5EF4-FFF2-40B4-BE49-F238E27FC236}">
                  <a16:creationId xmlns:a16="http://schemas.microsoft.com/office/drawing/2014/main" xmlns="" id="{3173FCD1-E54D-414A-A612-FD5DE4034C32}"/>
                </a:ext>
              </a:extLst>
            </p:cNvPr>
            <p:cNvCxnSpPr>
              <a:stCxn id="36" idx="3"/>
            </p:cNvCxnSpPr>
            <p:nvPr/>
          </p:nvCxnSpPr>
          <p:spPr>
            <a:xfrm flipV="1">
              <a:off x="4046128" y="5081216"/>
              <a:ext cx="640172" cy="978"/>
            </a:xfrm>
            <a:prstGeom prst="line">
              <a:avLst/>
            </a:prstGeom>
            <a:ln>
              <a:solidFill>
                <a:srgbClr val="C55A11"/>
              </a:solidFill>
            </a:ln>
          </p:spPr>
          <p:style>
            <a:lnRef idx="1">
              <a:schemeClr val="accent1"/>
            </a:lnRef>
            <a:fillRef idx="0">
              <a:schemeClr val="accent1"/>
            </a:fillRef>
            <a:effectRef idx="0">
              <a:schemeClr val="accent1"/>
            </a:effectRef>
            <a:fontRef idx="minor">
              <a:schemeClr val="tx1"/>
            </a:fontRef>
          </p:style>
        </p:cxnSp>
      </p:grpSp>
      <p:grpSp>
        <p:nvGrpSpPr>
          <p:cNvPr id="64" name="Group 63">
            <a:extLst>
              <a:ext uri="{FF2B5EF4-FFF2-40B4-BE49-F238E27FC236}">
                <a16:creationId xmlns:a16="http://schemas.microsoft.com/office/drawing/2014/main" xmlns="" id="{42B8B3A3-0C6F-46CD-9178-B0CEB93C78C6}"/>
              </a:ext>
            </a:extLst>
          </p:cNvPr>
          <p:cNvGrpSpPr/>
          <p:nvPr/>
        </p:nvGrpSpPr>
        <p:grpSpPr>
          <a:xfrm>
            <a:off x="5931931" y="5349560"/>
            <a:ext cx="1383122" cy="894483"/>
            <a:chOff x="5931931" y="5349560"/>
            <a:chExt cx="1383122" cy="894483"/>
          </a:xfrm>
        </p:grpSpPr>
        <p:grpSp>
          <p:nvGrpSpPr>
            <p:cNvPr id="38" name="Group 37">
              <a:extLst>
                <a:ext uri="{FF2B5EF4-FFF2-40B4-BE49-F238E27FC236}">
                  <a16:creationId xmlns:a16="http://schemas.microsoft.com/office/drawing/2014/main" xmlns="" id="{6D7232CD-9277-48DC-892F-8A9DA9E77B2D}"/>
                </a:ext>
              </a:extLst>
            </p:cNvPr>
            <p:cNvGrpSpPr/>
            <p:nvPr/>
          </p:nvGrpSpPr>
          <p:grpSpPr>
            <a:xfrm>
              <a:off x="5931931" y="5349560"/>
              <a:ext cx="742950" cy="894483"/>
              <a:chOff x="3315878" y="1477945"/>
              <a:chExt cx="742950" cy="894483"/>
            </a:xfrm>
          </p:grpSpPr>
          <p:pic>
            <p:nvPicPr>
              <p:cNvPr id="39" name="bus" descr="Bus">
                <a:extLst>
                  <a:ext uri="{FF2B5EF4-FFF2-40B4-BE49-F238E27FC236}">
                    <a16:creationId xmlns:a16="http://schemas.microsoft.com/office/drawing/2014/main" xmlns="" id="{F40EC626-0D3C-43FC-BD20-34393B4FD48D}"/>
                  </a:ext>
                </a:extLst>
              </p:cNvPr>
              <p:cNvPicPr>
                <a:picLocks noChangeAspect="1"/>
              </p:cNvPicPr>
              <p:nvPr/>
            </p:nvPicPr>
            <p:blipFill>
              <a:blip r:embed="rId7" cstate="print">
                <a:extLst>
                  <a:ext uri="{28A0092B-C50C-407E-A947-70E740481C1C}">
                    <a14:useLocalDpi xmlns:a14="http://schemas.microsoft.com/office/drawing/2010/main" xmlns=""/>
                  </a:ext>
                  <a:ext uri="{96DAC541-7B7A-43D3-8B79-37D633B846F1}">
                    <asvg:svgBlip xmlns:asvg="http://schemas.microsoft.com/office/drawing/2016/SVG/main" xmlns="" r:embed="rId9"/>
                  </a:ext>
                </a:extLst>
              </a:blip>
              <a:stretch>
                <a:fillRect/>
              </a:stretch>
            </p:blipFill>
            <p:spPr>
              <a:xfrm flipH="1">
                <a:off x="3334406" y="1477945"/>
                <a:ext cx="709817" cy="709817"/>
              </a:xfrm>
              <a:prstGeom prst="rect">
                <a:avLst/>
              </a:prstGeom>
            </p:spPr>
          </p:pic>
          <p:sp>
            <p:nvSpPr>
              <p:cNvPr id="40" name="TextBox 39">
                <a:extLst>
                  <a:ext uri="{FF2B5EF4-FFF2-40B4-BE49-F238E27FC236}">
                    <a16:creationId xmlns:a16="http://schemas.microsoft.com/office/drawing/2014/main" xmlns="" id="{FD48FA45-DD26-49C8-87CB-60ADE787131E}"/>
                  </a:ext>
                </a:extLst>
              </p:cNvPr>
              <p:cNvSpPr txBox="1"/>
              <p:nvPr/>
            </p:nvSpPr>
            <p:spPr>
              <a:xfrm>
                <a:off x="3315878" y="2003096"/>
                <a:ext cx="742950" cy="369332"/>
              </a:xfrm>
              <a:prstGeom prst="rect">
                <a:avLst/>
              </a:prstGeom>
              <a:noFill/>
            </p:spPr>
            <p:txBody>
              <a:bodyPr wrap="square" rtlCol="0">
                <a:spAutoFit/>
              </a:bodyPr>
              <a:lstStyle/>
              <a:p>
                <a:r>
                  <a:rPr lang="en-IN" dirty="0">
                    <a:solidFill>
                      <a:srgbClr val="C55A11"/>
                    </a:solidFill>
                  </a:rPr>
                  <a:t>MMU</a:t>
                </a:r>
              </a:p>
            </p:txBody>
          </p:sp>
          <p:sp>
            <p:nvSpPr>
              <p:cNvPr id="41" name="Rectangle: Rounded Corners 40">
                <a:extLst>
                  <a:ext uri="{FF2B5EF4-FFF2-40B4-BE49-F238E27FC236}">
                    <a16:creationId xmlns:a16="http://schemas.microsoft.com/office/drawing/2014/main" xmlns="" id="{1CF43097-3E84-4EEC-8FBC-E09D7D617813}"/>
                  </a:ext>
                </a:extLst>
              </p:cNvPr>
              <p:cNvSpPr/>
              <p:nvPr/>
            </p:nvSpPr>
            <p:spPr>
              <a:xfrm>
                <a:off x="3315878" y="1590307"/>
                <a:ext cx="742950" cy="709816"/>
              </a:xfrm>
              <a:prstGeom prst="roundRect">
                <a:avLst/>
              </a:prstGeom>
              <a:no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cxnSp>
          <p:nvCxnSpPr>
            <p:cNvPr id="42" name="Straight Connector 41">
              <a:extLst>
                <a:ext uri="{FF2B5EF4-FFF2-40B4-BE49-F238E27FC236}">
                  <a16:creationId xmlns:a16="http://schemas.microsoft.com/office/drawing/2014/main" xmlns="" id="{02F0E054-8C98-4DBD-B920-3B9B16D1B158}"/>
                </a:ext>
              </a:extLst>
            </p:cNvPr>
            <p:cNvCxnSpPr>
              <a:cxnSpLocks/>
            </p:cNvCxnSpPr>
            <p:nvPr/>
          </p:nvCxnSpPr>
          <p:spPr>
            <a:xfrm flipV="1">
              <a:off x="6674881" y="5954981"/>
              <a:ext cx="640172" cy="978"/>
            </a:xfrm>
            <a:prstGeom prst="line">
              <a:avLst/>
            </a:prstGeom>
            <a:ln>
              <a:solidFill>
                <a:srgbClr val="C55A11"/>
              </a:solidFill>
            </a:ln>
          </p:spPr>
          <p:style>
            <a:lnRef idx="1">
              <a:schemeClr val="accent1"/>
            </a:lnRef>
            <a:fillRef idx="0">
              <a:schemeClr val="accent1"/>
            </a:fillRef>
            <a:effectRef idx="0">
              <a:schemeClr val="accent1"/>
            </a:effectRef>
            <a:fontRef idx="minor">
              <a:schemeClr val="tx1"/>
            </a:fontRef>
          </p:style>
        </p:cxnSp>
      </p:grpSp>
      <p:grpSp>
        <p:nvGrpSpPr>
          <p:cNvPr id="63" name="Group 62">
            <a:extLst>
              <a:ext uri="{FF2B5EF4-FFF2-40B4-BE49-F238E27FC236}">
                <a16:creationId xmlns:a16="http://schemas.microsoft.com/office/drawing/2014/main" xmlns="" id="{83A7FA0E-D41E-4B14-A8C2-3876A7C83EDE}"/>
              </a:ext>
            </a:extLst>
          </p:cNvPr>
          <p:cNvGrpSpPr/>
          <p:nvPr/>
        </p:nvGrpSpPr>
        <p:grpSpPr>
          <a:xfrm>
            <a:off x="10444576" y="3376514"/>
            <a:ext cx="742950" cy="1420181"/>
            <a:chOff x="10444576" y="3376514"/>
            <a:chExt cx="742950" cy="1420181"/>
          </a:xfrm>
        </p:grpSpPr>
        <p:grpSp>
          <p:nvGrpSpPr>
            <p:cNvPr id="43" name="Group 42">
              <a:extLst>
                <a:ext uri="{FF2B5EF4-FFF2-40B4-BE49-F238E27FC236}">
                  <a16:creationId xmlns:a16="http://schemas.microsoft.com/office/drawing/2014/main" xmlns="" id="{8CD25565-51D4-4D01-BDBD-CFCEBFEF46BE}"/>
                </a:ext>
              </a:extLst>
            </p:cNvPr>
            <p:cNvGrpSpPr/>
            <p:nvPr/>
          </p:nvGrpSpPr>
          <p:grpSpPr>
            <a:xfrm>
              <a:off x="10444576" y="3376514"/>
              <a:ext cx="742950" cy="894483"/>
              <a:chOff x="3315878" y="1477945"/>
              <a:chExt cx="742950" cy="894483"/>
            </a:xfrm>
          </p:grpSpPr>
          <p:pic>
            <p:nvPicPr>
              <p:cNvPr id="44" name="bus" descr="Bus">
                <a:extLst>
                  <a:ext uri="{FF2B5EF4-FFF2-40B4-BE49-F238E27FC236}">
                    <a16:creationId xmlns:a16="http://schemas.microsoft.com/office/drawing/2014/main" xmlns="" id="{B6112A03-C7C3-428C-817B-86ADC99C0800}"/>
                  </a:ext>
                </a:extLst>
              </p:cNvPr>
              <p:cNvPicPr>
                <a:picLocks noChangeAspect="1"/>
              </p:cNvPicPr>
              <p:nvPr/>
            </p:nvPicPr>
            <p:blipFill>
              <a:blip r:embed="rId7" cstate="print">
                <a:extLst>
                  <a:ext uri="{28A0092B-C50C-407E-A947-70E740481C1C}">
                    <a14:useLocalDpi xmlns:a14="http://schemas.microsoft.com/office/drawing/2010/main" xmlns=""/>
                  </a:ext>
                  <a:ext uri="{96DAC541-7B7A-43D3-8B79-37D633B846F1}">
                    <asvg:svgBlip xmlns:asvg="http://schemas.microsoft.com/office/drawing/2016/SVG/main" xmlns="" r:embed="rId9"/>
                  </a:ext>
                </a:extLst>
              </a:blip>
              <a:stretch>
                <a:fillRect/>
              </a:stretch>
            </p:blipFill>
            <p:spPr>
              <a:xfrm flipH="1">
                <a:off x="3334406" y="1477945"/>
                <a:ext cx="709817" cy="709817"/>
              </a:xfrm>
              <a:prstGeom prst="rect">
                <a:avLst/>
              </a:prstGeom>
            </p:spPr>
          </p:pic>
          <p:sp>
            <p:nvSpPr>
              <p:cNvPr id="45" name="TextBox 44">
                <a:extLst>
                  <a:ext uri="{FF2B5EF4-FFF2-40B4-BE49-F238E27FC236}">
                    <a16:creationId xmlns:a16="http://schemas.microsoft.com/office/drawing/2014/main" xmlns="" id="{2EC0F4C5-32C3-414E-9F69-B06466EECCCA}"/>
                  </a:ext>
                </a:extLst>
              </p:cNvPr>
              <p:cNvSpPr txBox="1"/>
              <p:nvPr/>
            </p:nvSpPr>
            <p:spPr>
              <a:xfrm>
                <a:off x="3315878" y="2003096"/>
                <a:ext cx="742950" cy="369332"/>
              </a:xfrm>
              <a:prstGeom prst="rect">
                <a:avLst/>
              </a:prstGeom>
              <a:noFill/>
            </p:spPr>
            <p:txBody>
              <a:bodyPr wrap="square" rtlCol="0">
                <a:spAutoFit/>
              </a:bodyPr>
              <a:lstStyle/>
              <a:p>
                <a:r>
                  <a:rPr lang="en-IN" dirty="0">
                    <a:solidFill>
                      <a:srgbClr val="C55A11"/>
                    </a:solidFill>
                  </a:rPr>
                  <a:t>MMU</a:t>
                </a:r>
              </a:p>
            </p:txBody>
          </p:sp>
          <p:sp>
            <p:nvSpPr>
              <p:cNvPr id="46" name="Rectangle: Rounded Corners 45">
                <a:extLst>
                  <a:ext uri="{FF2B5EF4-FFF2-40B4-BE49-F238E27FC236}">
                    <a16:creationId xmlns:a16="http://schemas.microsoft.com/office/drawing/2014/main" xmlns="" id="{7C3779E7-E4D2-4AE3-847A-48C1AEF526B6}"/>
                  </a:ext>
                </a:extLst>
              </p:cNvPr>
              <p:cNvSpPr/>
              <p:nvPr/>
            </p:nvSpPr>
            <p:spPr>
              <a:xfrm>
                <a:off x="3315878" y="1590307"/>
                <a:ext cx="742950" cy="709816"/>
              </a:xfrm>
              <a:prstGeom prst="roundRect">
                <a:avLst/>
              </a:prstGeom>
              <a:no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cxnSp>
          <p:nvCxnSpPr>
            <p:cNvPr id="47" name="Straight Connector 46">
              <a:extLst>
                <a:ext uri="{FF2B5EF4-FFF2-40B4-BE49-F238E27FC236}">
                  <a16:creationId xmlns:a16="http://schemas.microsoft.com/office/drawing/2014/main" xmlns="" id="{9604E771-79F8-4797-B224-EE3CDF469A67}"/>
                </a:ext>
              </a:extLst>
            </p:cNvPr>
            <p:cNvCxnSpPr>
              <a:cxnSpLocks/>
            </p:cNvCxnSpPr>
            <p:nvPr/>
          </p:nvCxnSpPr>
          <p:spPr>
            <a:xfrm>
              <a:off x="10598402" y="4198692"/>
              <a:ext cx="0" cy="598003"/>
            </a:xfrm>
            <a:prstGeom prst="line">
              <a:avLst/>
            </a:prstGeom>
            <a:ln>
              <a:solidFill>
                <a:srgbClr val="C55A11"/>
              </a:solidFill>
            </a:ln>
          </p:spPr>
          <p:style>
            <a:lnRef idx="1">
              <a:schemeClr val="accent1"/>
            </a:lnRef>
            <a:fillRef idx="0">
              <a:schemeClr val="accent1"/>
            </a:fillRef>
            <a:effectRef idx="0">
              <a:schemeClr val="accent1"/>
            </a:effectRef>
            <a:fontRef idx="minor">
              <a:schemeClr val="tx1"/>
            </a:fontRef>
          </p:style>
        </p:cxnSp>
      </p:grpSp>
      <p:grpSp>
        <p:nvGrpSpPr>
          <p:cNvPr id="62" name="Group 61">
            <a:extLst>
              <a:ext uri="{FF2B5EF4-FFF2-40B4-BE49-F238E27FC236}">
                <a16:creationId xmlns:a16="http://schemas.microsoft.com/office/drawing/2014/main" xmlns="" id="{35C7A2CD-2B67-489F-9E39-94161FA80ED1}"/>
              </a:ext>
            </a:extLst>
          </p:cNvPr>
          <p:cNvGrpSpPr/>
          <p:nvPr/>
        </p:nvGrpSpPr>
        <p:grpSpPr>
          <a:xfrm>
            <a:off x="10602473" y="173311"/>
            <a:ext cx="742950" cy="1420181"/>
            <a:chOff x="10602473" y="173311"/>
            <a:chExt cx="742950" cy="1420181"/>
          </a:xfrm>
        </p:grpSpPr>
        <p:grpSp>
          <p:nvGrpSpPr>
            <p:cNvPr id="49" name="Group 48">
              <a:extLst>
                <a:ext uri="{FF2B5EF4-FFF2-40B4-BE49-F238E27FC236}">
                  <a16:creationId xmlns:a16="http://schemas.microsoft.com/office/drawing/2014/main" xmlns="" id="{E1F667DB-2B98-4265-B664-8B4D8BA4E1C7}"/>
                </a:ext>
              </a:extLst>
            </p:cNvPr>
            <p:cNvGrpSpPr/>
            <p:nvPr/>
          </p:nvGrpSpPr>
          <p:grpSpPr>
            <a:xfrm>
              <a:off x="10602473" y="173311"/>
              <a:ext cx="742950" cy="894483"/>
              <a:chOff x="3315878" y="1477945"/>
              <a:chExt cx="742950" cy="894483"/>
            </a:xfrm>
          </p:grpSpPr>
          <p:pic>
            <p:nvPicPr>
              <p:cNvPr id="50" name="bus" descr="Bus">
                <a:extLst>
                  <a:ext uri="{FF2B5EF4-FFF2-40B4-BE49-F238E27FC236}">
                    <a16:creationId xmlns:a16="http://schemas.microsoft.com/office/drawing/2014/main" xmlns="" id="{33C0F50C-F48D-491E-8F05-5FDBBF3635B4}"/>
                  </a:ext>
                </a:extLst>
              </p:cNvPr>
              <p:cNvPicPr>
                <a:picLocks noChangeAspect="1"/>
              </p:cNvPicPr>
              <p:nvPr/>
            </p:nvPicPr>
            <p:blipFill>
              <a:blip r:embed="rId7" cstate="print">
                <a:extLst>
                  <a:ext uri="{28A0092B-C50C-407E-A947-70E740481C1C}">
                    <a14:useLocalDpi xmlns:a14="http://schemas.microsoft.com/office/drawing/2010/main" xmlns=""/>
                  </a:ext>
                  <a:ext uri="{96DAC541-7B7A-43D3-8B79-37D633B846F1}">
                    <asvg:svgBlip xmlns:asvg="http://schemas.microsoft.com/office/drawing/2016/SVG/main" xmlns="" r:embed="rId9"/>
                  </a:ext>
                </a:extLst>
              </a:blip>
              <a:stretch>
                <a:fillRect/>
              </a:stretch>
            </p:blipFill>
            <p:spPr>
              <a:xfrm flipH="1">
                <a:off x="3334406" y="1477945"/>
                <a:ext cx="709817" cy="709817"/>
              </a:xfrm>
              <a:prstGeom prst="rect">
                <a:avLst/>
              </a:prstGeom>
            </p:spPr>
          </p:pic>
          <p:sp>
            <p:nvSpPr>
              <p:cNvPr id="51" name="TextBox 50">
                <a:extLst>
                  <a:ext uri="{FF2B5EF4-FFF2-40B4-BE49-F238E27FC236}">
                    <a16:creationId xmlns:a16="http://schemas.microsoft.com/office/drawing/2014/main" xmlns="" id="{C8E1A855-B926-4240-87CE-4939B917EEF0}"/>
                  </a:ext>
                </a:extLst>
              </p:cNvPr>
              <p:cNvSpPr txBox="1"/>
              <p:nvPr/>
            </p:nvSpPr>
            <p:spPr>
              <a:xfrm>
                <a:off x="3315878" y="2003096"/>
                <a:ext cx="742950" cy="369332"/>
              </a:xfrm>
              <a:prstGeom prst="rect">
                <a:avLst/>
              </a:prstGeom>
              <a:noFill/>
            </p:spPr>
            <p:txBody>
              <a:bodyPr wrap="square" rtlCol="0">
                <a:spAutoFit/>
              </a:bodyPr>
              <a:lstStyle/>
              <a:p>
                <a:r>
                  <a:rPr lang="en-IN" dirty="0">
                    <a:solidFill>
                      <a:srgbClr val="C55A11"/>
                    </a:solidFill>
                  </a:rPr>
                  <a:t>MMU</a:t>
                </a:r>
              </a:p>
            </p:txBody>
          </p:sp>
          <p:sp>
            <p:nvSpPr>
              <p:cNvPr id="52" name="Rectangle: Rounded Corners 51">
                <a:extLst>
                  <a:ext uri="{FF2B5EF4-FFF2-40B4-BE49-F238E27FC236}">
                    <a16:creationId xmlns:a16="http://schemas.microsoft.com/office/drawing/2014/main" xmlns="" id="{A9727BD6-8B6E-4A48-97AF-313EF88E1C4A}"/>
                  </a:ext>
                </a:extLst>
              </p:cNvPr>
              <p:cNvSpPr/>
              <p:nvPr/>
            </p:nvSpPr>
            <p:spPr>
              <a:xfrm>
                <a:off x="3315878" y="1590307"/>
                <a:ext cx="742950" cy="709816"/>
              </a:xfrm>
              <a:prstGeom prst="roundRect">
                <a:avLst/>
              </a:prstGeom>
              <a:no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cxnSp>
          <p:nvCxnSpPr>
            <p:cNvPr id="53" name="Straight Connector 52">
              <a:extLst>
                <a:ext uri="{FF2B5EF4-FFF2-40B4-BE49-F238E27FC236}">
                  <a16:creationId xmlns:a16="http://schemas.microsoft.com/office/drawing/2014/main" xmlns="" id="{7D91C120-6E95-4D7A-B332-3BADB7760DD9}"/>
                </a:ext>
              </a:extLst>
            </p:cNvPr>
            <p:cNvCxnSpPr>
              <a:cxnSpLocks/>
            </p:cNvCxnSpPr>
            <p:nvPr/>
          </p:nvCxnSpPr>
          <p:spPr>
            <a:xfrm>
              <a:off x="10756299" y="995489"/>
              <a:ext cx="0" cy="598003"/>
            </a:xfrm>
            <a:prstGeom prst="line">
              <a:avLst/>
            </a:prstGeom>
            <a:ln>
              <a:solidFill>
                <a:srgbClr val="C55A11"/>
              </a:solidFill>
            </a:ln>
          </p:spPr>
          <p:style>
            <a:lnRef idx="1">
              <a:schemeClr val="accent1"/>
            </a:lnRef>
            <a:fillRef idx="0">
              <a:schemeClr val="accent1"/>
            </a:fillRef>
            <a:effectRef idx="0">
              <a:schemeClr val="accent1"/>
            </a:effectRef>
            <a:fontRef idx="minor">
              <a:schemeClr val="tx1"/>
            </a:fontRef>
          </p:style>
        </p:cxnSp>
      </p:grpSp>
      <p:grpSp>
        <p:nvGrpSpPr>
          <p:cNvPr id="61" name="Group 60">
            <a:extLst>
              <a:ext uri="{FF2B5EF4-FFF2-40B4-BE49-F238E27FC236}">
                <a16:creationId xmlns:a16="http://schemas.microsoft.com/office/drawing/2014/main" xmlns="" id="{67F43BCC-A2F5-4BF9-8F35-A2895B06836A}"/>
              </a:ext>
            </a:extLst>
          </p:cNvPr>
          <p:cNvGrpSpPr/>
          <p:nvPr/>
        </p:nvGrpSpPr>
        <p:grpSpPr>
          <a:xfrm>
            <a:off x="5137973" y="407672"/>
            <a:ext cx="2056980" cy="894483"/>
            <a:chOff x="5137973" y="407672"/>
            <a:chExt cx="2056980" cy="894483"/>
          </a:xfrm>
        </p:grpSpPr>
        <p:grpSp>
          <p:nvGrpSpPr>
            <p:cNvPr id="54" name="Group 53">
              <a:extLst>
                <a:ext uri="{FF2B5EF4-FFF2-40B4-BE49-F238E27FC236}">
                  <a16:creationId xmlns:a16="http://schemas.microsoft.com/office/drawing/2014/main" xmlns="" id="{5EA52DF7-6752-4F38-8A81-D1BE76D45C2C}"/>
                </a:ext>
              </a:extLst>
            </p:cNvPr>
            <p:cNvGrpSpPr/>
            <p:nvPr/>
          </p:nvGrpSpPr>
          <p:grpSpPr>
            <a:xfrm>
              <a:off x="5137973" y="407672"/>
              <a:ext cx="742950" cy="894483"/>
              <a:chOff x="3315878" y="1477945"/>
              <a:chExt cx="742950" cy="894483"/>
            </a:xfrm>
          </p:grpSpPr>
          <p:pic>
            <p:nvPicPr>
              <p:cNvPr id="55" name="bus" descr="Bus">
                <a:extLst>
                  <a:ext uri="{FF2B5EF4-FFF2-40B4-BE49-F238E27FC236}">
                    <a16:creationId xmlns:a16="http://schemas.microsoft.com/office/drawing/2014/main" xmlns="" id="{B6C823B1-9D06-4E8F-BD1D-4FF10F0CA46A}"/>
                  </a:ext>
                </a:extLst>
              </p:cNvPr>
              <p:cNvPicPr>
                <a:picLocks noChangeAspect="1"/>
              </p:cNvPicPr>
              <p:nvPr/>
            </p:nvPicPr>
            <p:blipFill>
              <a:blip r:embed="rId7" cstate="print">
                <a:extLst>
                  <a:ext uri="{28A0092B-C50C-407E-A947-70E740481C1C}">
                    <a14:useLocalDpi xmlns:a14="http://schemas.microsoft.com/office/drawing/2010/main" xmlns=""/>
                  </a:ext>
                  <a:ext uri="{96DAC541-7B7A-43D3-8B79-37D633B846F1}">
                    <asvg:svgBlip xmlns:asvg="http://schemas.microsoft.com/office/drawing/2016/SVG/main" xmlns="" r:embed="rId9"/>
                  </a:ext>
                </a:extLst>
              </a:blip>
              <a:stretch>
                <a:fillRect/>
              </a:stretch>
            </p:blipFill>
            <p:spPr>
              <a:xfrm flipH="1">
                <a:off x="3334406" y="1477945"/>
                <a:ext cx="709817" cy="709817"/>
              </a:xfrm>
              <a:prstGeom prst="rect">
                <a:avLst/>
              </a:prstGeom>
            </p:spPr>
          </p:pic>
          <p:sp>
            <p:nvSpPr>
              <p:cNvPr id="56" name="TextBox 55">
                <a:extLst>
                  <a:ext uri="{FF2B5EF4-FFF2-40B4-BE49-F238E27FC236}">
                    <a16:creationId xmlns:a16="http://schemas.microsoft.com/office/drawing/2014/main" xmlns="" id="{EEA257A2-C20D-4D63-A1D8-D22F507E6360}"/>
                  </a:ext>
                </a:extLst>
              </p:cNvPr>
              <p:cNvSpPr txBox="1"/>
              <p:nvPr/>
            </p:nvSpPr>
            <p:spPr>
              <a:xfrm>
                <a:off x="3315878" y="2003096"/>
                <a:ext cx="742950" cy="369332"/>
              </a:xfrm>
              <a:prstGeom prst="rect">
                <a:avLst/>
              </a:prstGeom>
              <a:noFill/>
            </p:spPr>
            <p:txBody>
              <a:bodyPr wrap="square" rtlCol="0">
                <a:spAutoFit/>
              </a:bodyPr>
              <a:lstStyle/>
              <a:p>
                <a:r>
                  <a:rPr lang="en-IN" dirty="0">
                    <a:solidFill>
                      <a:srgbClr val="C55A11"/>
                    </a:solidFill>
                  </a:rPr>
                  <a:t>MMU</a:t>
                </a:r>
              </a:p>
            </p:txBody>
          </p:sp>
          <p:sp>
            <p:nvSpPr>
              <p:cNvPr id="57" name="Rectangle: Rounded Corners 56">
                <a:extLst>
                  <a:ext uri="{FF2B5EF4-FFF2-40B4-BE49-F238E27FC236}">
                    <a16:creationId xmlns:a16="http://schemas.microsoft.com/office/drawing/2014/main" xmlns="" id="{011DBC42-D155-43B1-8C28-8BBB6C2E0C7A}"/>
                  </a:ext>
                </a:extLst>
              </p:cNvPr>
              <p:cNvSpPr/>
              <p:nvPr/>
            </p:nvSpPr>
            <p:spPr>
              <a:xfrm>
                <a:off x="3315878" y="1590307"/>
                <a:ext cx="742950" cy="709816"/>
              </a:xfrm>
              <a:prstGeom prst="roundRect">
                <a:avLst/>
              </a:prstGeom>
              <a:no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cxnSp>
          <p:nvCxnSpPr>
            <p:cNvPr id="58" name="Straight Connector 57">
              <a:extLst>
                <a:ext uri="{FF2B5EF4-FFF2-40B4-BE49-F238E27FC236}">
                  <a16:creationId xmlns:a16="http://schemas.microsoft.com/office/drawing/2014/main" xmlns="" id="{BAEFBF72-B0A4-4194-AA3C-33A3D09A61E7}"/>
                </a:ext>
              </a:extLst>
            </p:cNvPr>
            <p:cNvCxnSpPr>
              <a:cxnSpLocks/>
              <a:stCxn id="57" idx="3"/>
              <a:endCxn id="6" idx="2"/>
            </p:cNvCxnSpPr>
            <p:nvPr/>
          </p:nvCxnSpPr>
          <p:spPr>
            <a:xfrm flipV="1">
              <a:off x="5880923" y="862432"/>
              <a:ext cx="1314030" cy="12510"/>
            </a:xfrm>
            <a:prstGeom prst="line">
              <a:avLst/>
            </a:prstGeom>
            <a:ln>
              <a:solidFill>
                <a:srgbClr val="C55A11"/>
              </a:solidFill>
            </a:ln>
          </p:spPr>
          <p:style>
            <a:lnRef idx="1">
              <a:schemeClr val="accent1"/>
            </a:lnRef>
            <a:fillRef idx="0">
              <a:schemeClr val="accent1"/>
            </a:fillRef>
            <a:effectRef idx="0">
              <a:schemeClr val="accent1"/>
            </a:effectRef>
            <a:fontRef idx="minor">
              <a:schemeClr val="tx1"/>
            </a:fontRef>
          </p:style>
        </p:cxnSp>
      </p:grpSp>
      <p:pic>
        <p:nvPicPr>
          <p:cNvPr id="66" name="Picture 65">
            <a:extLst>
              <a:ext uri="{FF2B5EF4-FFF2-40B4-BE49-F238E27FC236}">
                <a16:creationId xmlns:a16="http://schemas.microsoft.com/office/drawing/2014/main" xmlns="" id="{ADA906DE-6E41-462C-9DF2-384B044F8FBD}"/>
              </a:ext>
            </a:extLst>
          </p:cNvPr>
          <p:cNvPicPr>
            <a:picLocks noChangeAspect="1"/>
          </p:cNvPicPr>
          <p:nvPr/>
        </p:nvPicPr>
        <p:blipFill>
          <a:blip r:embed="rId10" cstate="screen">
            <a:extLst>
              <a:ext uri="{28A0092B-C50C-407E-A947-70E740481C1C}">
                <a14:useLocalDpi xmlns:a14="http://schemas.microsoft.com/office/drawing/2010/main" xmlns=""/>
              </a:ext>
            </a:extLst>
          </a:blip>
          <a:stretch>
            <a:fillRect/>
          </a:stretch>
        </p:blipFill>
        <p:spPr>
          <a:xfrm>
            <a:off x="286938" y="2452149"/>
            <a:ext cx="3744585" cy="2106329"/>
          </a:xfrm>
          <a:prstGeom prst="rect">
            <a:avLst/>
          </a:prstGeom>
        </p:spPr>
      </p:pic>
      <p:pic>
        <p:nvPicPr>
          <p:cNvPr id="67" name="Picture 66">
            <a:extLst>
              <a:ext uri="{FF2B5EF4-FFF2-40B4-BE49-F238E27FC236}">
                <a16:creationId xmlns:a16="http://schemas.microsoft.com/office/drawing/2014/main" xmlns="" id="{AEA31A1F-68D0-4618-A9CF-9F22523493F6}"/>
              </a:ext>
            </a:extLst>
          </p:cNvPr>
          <p:cNvPicPr>
            <a:picLocks noChangeAspect="1"/>
          </p:cNvPicPr>
          <p:nvPr/>
        </p:nvPicPr>
        <p:blipFill>
          <a:blip r:embed="rId11" cstate="screen">
            <a:extLst>
              <a:ext uri="{28A0092B-C50C-407E-A947-70E740481C1C}">
                <a14:useLocalDpi xmlns:a14="http://schemas.microsoft.com/office/drawing/2010/main" xmlns=""/>
              </a:ext>
            </a:extLst>
          </a:blip>
          <a:stretch>
            <a:fillRect/>
          </a:stretch>
        </p:blipFill>
        <p:spPr>
          <a:xfrm>
            <a:off x="286938" y="2452149"/>
            <a:ext cx="3744584" cy="2106328"/>
          </a:xfrm>
          <a:prstGeom prst="rect">
            <a:avLst/>
          </a:prstGeom>
        </p:spPr>
      </p:pic>
      <p:pic>
        <p:nvPicPr>
          <p:cNvPr id="3" name="Picture 2">
            <a:extLst>
              <a:ext uri="{FF2B5EF4-FFF2-40B4-BE49-F238E27FC236}">
                <a16:creationId xmlns:a16="http://schemas.microsoft.com/office/drawing/2014/main" xmlns="" id="{0A7FBF8A-6759-401C-B226-CD325B04C80F}"/>
              </a:ext>
            </a:extLst>
          </p:cNvPr>
          <p:cNvPicPr>
            <a:picLocks noChangeAspect="1"/>
          </p:cNvPicPr>
          <p:nvPr/>
        </p:nvPicPr>
        <p:blipFill>
          <a:blip r:embed="rId12" cstate="screen">
            <a:extLst>
              <a:ext uri="{BEBA8EAE-BF5A-486C-A8C5-ECC9F3942E4B}">
                <a14:imgProps xmlns:a14="http://schemas.microsoft.com/office/drawing/2010/main" xmlns="">
                  <a14:imgLayer r:embed="rId13">
                    <a14:imgEffect>
                      <a14:brightnessContrast bright="20000"/>
                    </a14:imgEffect>
                  </a14:imgLayer>
                </a14:imgProps>
              </a:ext>
              <a:ext uri="{28A0092B-C50C-407E-A947-70E740481C1C}">
                <a14:useLocalDpi xmlns:a14="http://schemas.microsoft.com/office/drawing/2010/main" xmlns=""/>
              </a:ext>
            </a:extLst>
          </a:blip>
          <a:stretch>
            <a:fillRect/>
          </a:stretch>
        </p:blipFill>
        <p:spPr>
          <a:xfrm>
            <a:off x="265398" y="2452148"/>
            <a:ext cx="3744584" cy="2106329"/>
          </a:xfrm>
          <a:prstGeom prst="rect">
            <a:avLst/>
          </a:prstGeom>
        </p:spPr>
      </p:pic>
      <p:pic>
        <p:nvPicPr>
          <p:cNvPr id="23" name="Picture 22">
            <a:extLst>
              <a:ext uri="{FF2B5EF4-FFF2-40B4-BE49-F238E27FC236}">
                <a16:creationId xmlns:a16="http://schemas.microsoft.com/office/drawing/2014/main" xmlns="" id="{703B0DB6-FFE4-490E-BAC0-729B6DECCE6E}"/>
              </a:ext>
            </a:extLst>
          </p:cNvPr>
          <p:cNvPicPr>
            <a:picLocks noChangeAspect="1"/>
          </p:cNvPicPr>
          <p:nvPr/>
        </p:nvPicPr>
        <p:blipFill>
          <a:blip r:embed="rId14" cstate="screen">
            <a:extLst>
              <a:ext uri="{28A0092B-C50C-407E-A947-70E740481C1C}">
                <a14:useLocalDpi xmlns:a14="http://schemas.microsoft.com/office/drawing/2010/main" xmlns=""/>
              </a:ext>
            </a:extLst>
          </a:blip>
          <a:stretch>
            <a:fillRect/>
          </a:stretch>
        </p:blipFill>
        <p:spPr>
          <a:xfrm>
            <a:off x="890934" y="2451965"/>
            <a:ext cx="2493511" cy="2106512"/>
          </a:xfrm>
          <a:prstGeom prst="rect">
            <a:avLst/>
          </a:prstGeom>
        </p:spPr>
      </p:pic>
    </p:spTree>
    <p:extLst>
      <p:ext uri="{BB962C8B-B14F-4D97-AF65-F5344CB8AC3E}">
        <p14:creationId xmlns:p14="http://schemas.microsoft.com/office/powerpoint/2010/main" xmlns="" val="3865673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right)">
                                      <p:cBhvr>
                                        <p:cTn id="12" dur="500"/>
                                        <p:tgtEl>
                                          <p:spTgt spid="21"/>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right)">
                                      <p:cBhvr>
                                        <p:cTn id="15" dur="500"/>
                                        <p:tgtEl>
                                          <p:spTgt spid="2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par>
                                <p:cTn id="28" presetID="10" presetClass="entr" presetSubtype="0" fill="hold" nodeType="withEffect">
                                  <p:stCondLst>
                                    <p:cond delay="0"/>
                                  </p:stCondLst>
                                  <p:childTnLst>
                                    <p:set>
                                      <p:cBhvr>
                                        <p:cTn id="29" dur="1" fill="hold">
                                          <p:stCondLst>
                                            <p:cond delay="0"/>
                                          </p:stCondLst>
                                        </p:cTn>
                                        <p:tgtEl>
                                          <p:spTgt spid="66"/>
                                        </p:tgtEl>
                                        <p:attrNameLst>
                                          <p:attrName>style.visibility</p:attrName>
                                        </p:attrNameLst>
                                      </p:cBhvr>
                                      <p:to>
                                        <p:strVal val="visible"/>
                                      </p:to>
                                    </p:set>
                                    <p:animEffect transition="in" filter="fade">
                                      <p:cBhvr>
                                        <p:cTn id="30" dur="500"/>
                                        <p:tgtEl>
                                          <p:spTgt spid="66"/>
                                        </p:tgtEl>
                                      </p:cBhvr>
                                    </p:animEffect>
                                  </p:childTnLst>
                                </p:cTn>
                              </p:par>
                              <p:par>
                                <p:cTn id="31" presetID="10" presetClass="exit" presetSubtype="0" fill="hold" nodeType="withEffect">
                                  <p:stCondLst>
                                    <p:cond delay="0"/>
                                  </p:stCondLst>
                                  <p:childTnLst>
                                    <p:animEffect transition="out" filter="fade">
                                      <p:cBhvr>
                                        <p:cTn id="32" dur="500"/>
                                        <p:tgtEl>
                                          <p:spTgt spid="3"/>
                                        </p:tgtEl>
                                      </p:cBhvr>
                                    </p:animEffect>
                                    <p:set>
                                      <p:cBhvr>
                                        <p:cTn id="33" dur="1" fill="hold">
                                          <p:stCondLst>
                                            <p:cond delay="499"/>
                                          </p:stCondLst>
                                        </p:cTn>
                                        <p:tgtEl>
                                          <p:spTgt spid="3"/>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wipe(left)">
                                      <p:cBhvr>
                                        <p:cTn id="38" dur="500"/>
                                        <p:tgtEl>
                                          <p:spTgt spid="59"/>
                                        </p:tgtEl>
                                      </p:cBhvr>
                                    </p:animEffect>
                                  </p:childTnLst>
                                </p:cTn>
                              </p:par>
                              <p:par>
                                <p:cTn id="39" presetID="22" presetClass="entr" presetSubtype="8" fill="hold" nodeType="with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wipe(left)">
                                      <p:cBhvr>
                                        <p:cTn id="41" dur="500"/>
                                        <p:tgtEl>
                                          <p:spTgt spid="61"/>
                                        </p:tgtEl>
                                      </p:cBhvr>
                                    </p:animEffect>
                                  </p:childTnLst>
                                </p:cTn>
                              </p:par>
                              <p:par>
                                <p:cTn id="42" presetID="22" presetClass="entr" presetSubtype="1" fill="hold"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up)">
                                      <p:cBhvr>
                                        <p:cTn id="44" dur="500"/>
                                        <p:tgtEl>
                                          <p:spTgt spid="62"/>
                                        </p:tgtEl>
                                      </p:cBhvr>
                                    </p:animEffect>
                                  </p:childTnLst>
                                </p:cTn>
                              </p:par>
                              <p:par>
                                <p:cTn id="45" presetID="22" presetClass="entr" presetSubtype="1" fill="hold"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up)">
                                      <p:cBhvr>
                                        <p:cTn id="47" dur="500"/>
                                        <p:tgtEl>
                                          <p:spTgt spid="63"/>
                                        </p:tgtEl>
                                      </p:cBhvr>
                                    </p:animEffect>
                                  </p:childTnLst>
                                </p:cTn>
                              </p:par>
                              <p:par>
                                <p:cTn id="48" presetID="22" presetClass="entr" presetSubtype="8" fill="hold"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wipe(left)">
                                      <p:cBhvr>
                                        <p:cTn id="50" dur="500"/>
                                        <p:tgtEl>
                                          <p:spTgt spid="64"/>
                                        </p:tgtEl>
                                      </p:cBhvr>
                                    </p:animEffect>
                                  </p:childTnLst>
                                </p:cTn>
                              </p:par>
                              <p:par>
                                <p:cTn id="51" presetID="22" presetClass="entr" presetSubtype="8" fill="hold" nodeType="with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wipe(left)">
                                      <p:cBhvr>
                                        <p:cTn id="53" dur="500"/>
                                        <p:tgtEl>
                                          <p:spTgt spid="65"/>
                                        </p:tgtEl>
                                      </p:cBhvr>
                                    </p:animEffect>
                                  </p:childTnLst>
                                </p:cTn>
                              </p:par>
                              <p:par>
                                <p:cTn id="54" presetID="10" presetClass="exit" presetSubtype="0" fill="hold" nodeType="withEffect">
                                  <p:stCondLst>
                                    <p:cond delay="0"/>
                                  </p:stCondLst>
                                  <p:childTnLst>
                                    <p:animEffect transition="out" filter="fade">
                                      <p:cBhvr>
                                        <p:cTn id="55" dur="500"/>
                                        <p:tgtEl>
                                          <p:spTgt spid="66"/>
                                        </p:tgtEl>
                                      </p:cBhvr>
                                    </p:animEffect>
                                    <p:set>
                                      <p:cBhvr>
                                        <p:cTn id="56" dur="1" fill="hold">
                                          <p:stCondLst>
                                            <p:cond delay="499"/>
                                          </p:stCondLst>
                                        </p:cTn>
                                        <p:tgtEl>
                                          <p:spTgt spid="66"/>
                                        </p:tgtEl>
                                        <p:attrNameLst>
                                          <p:attrName>style.visibility</p:attrName>
                                        </p:attrNameLst>
                                      </p:cBhvr>
                                      <p:to>
                                        <p:strVal val="hidden"/>
                                      </p:to>
                                    </p:set>
                                  </p:childTnLst>
                                </p:cTn>
                              </p:par>
                              <p:par>
                                <p:cTn id="57" presetID="10" presetClass="entr" presetSubtype="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2" fill="hold" grpId="0" nodeType="click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right)">
                                      <p:cBhvr>
                                        <p:cTn id="64" dur="500"/>
                                        <p:tgtEl>
                                          <p:spTgt spid="22"/>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right)">
                                      <p:cBhvr>
                                        <p:cTn id="67" dur="500"/>
                                        <p:tgtEl>
                                          <p:spTgt spid="26"/>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right)">
                                      <p:cBhvr>
                                        <p:cTn id="70" dur="500"/>
                                        <p:tgtEl>
                                          <p:spTgt spid="16"/>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left)">
                                      <p:cBhvr>
                                        <p:cTn id="73" dur="500"/>
                                        <p:tgtEl>
                                          <p:spTgt spid="20"/>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wipe(left)">
                                      <p:cBhvr>
                                        <p:cTn id="76" dur="500"/>
                                        <p:tgtEl>
                                          <p:spTgt spid="18"/>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wipe(right)">
                                      <p:cBhvr>
                                        <p:cTn id="79" dur="500"/>
                                        <p:tgtEl>
                                          <p:spTgt spid="15"/>
                                        </p:tgtEl>
                                      </p:cBhvr>
                                    </p:animEffect>
                                  </p:childTnLst>
                                </p:cTn>
                              </p:par>
                              <p:par>
                                <p:cTn id="80" presetID="10" presetClass="entr" presetSubtype="0" fill="hold" nodeType="withEffect">
                                  <p:stCondLst>
                                    <p:cond delay="0"/>
                                  </p:stCondLst>
                                  <p:childTnLst>
                                    <p:set>
                                      <p:cBhvr>
                                        <p:cTn id="81" dur="1" fill="hold">
                                          <p:stCondLst>
                                            <p:cond delay="0"/>
                                          </p:stCondLst>
                                        </p:cTn>
                                        <p:tgtEl>
                                          <p:spTgt spid="67"/>
                                        </p:tgtEl>
                                        <p:attrNameLst>
                                          <p:attrName>style.visibility</p:attrName>
                                        </p:attrNameLst>
                                      </p:cBhvr>
                                      <p:to>
                                        <p:strVal val="visible"/>
                                      </p:to>
                                    </p:set>
                                    <p:animEffect transition="in" filter="fade">
                                      <p:cBhvr>
                                        <p:cTn id="82" dur="500"/>
                                        <p:tgtEl>
                                          <p:spTgt spid="67"/>
                                        </p:tgtEl>
                                      </p:cBhvr>
                                    </p:animEffect>
                                  </p:childTnLst>
                                </p:cTn>
                              </p:par>
                              <p:par>
                                <p:cTn id="83" presetID="10" presetClass="exit" presetSubtype="0" fill="hold" nodeType="withEffect">
                                  <p:stCondLst>
                                    <p:cond delay="0"/>
                                  </p:stCondLst>
                                  <p:childTnLst>
                                    <p:animEffect transition="out" filter="fade">
                                      <p:cBhvr>
                                        <p:cTn id="84" dur="500"/>
                                        <p:tgtEl>
                                          <p:spTgt spid="23"/>
                                        </p:tgtEl>
                                      </p:cBhvr>
                                    </p:animEffect>
                                    <p:set>
                                      <p:cBhvr>
                                        <p:cTn id="85"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15" grpId="0" animBg="1"/>
      <p:bldP spid="16" grpId="0" animBg="1"/>
      <p:bldP spid="17" grpId="0" animBg="1"/>
      <p:bldP spid="18" grpId="0" animBg="1"/>
      <p:bldP spid="19" grpId="0" animBg="1"/>
      <p:bldP spid="20" grpId="0" animBg="1"/>
      <p:bldP spid="21" grpId="0" animBg="1"/>
      <p:bldP spid="22" grpId="0" animBg="1"/>
      <p:bldP spid="25" grpId="0" animBg="1"/>
      <p:bldP spid="2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7821</TotalTime>
  <Words>2684</Words>
  <Application>Microsoft Office PowerPoint</Application>
  <PresentationFormat>Custom</PresentationFormat>
  <Paragraphs>359</Paragraphs>
  <Slides>34</Slides>
  <Notes>34</Notes>
  <HiddenSlides>0</HiddenSlides>
  <MMClips>1</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Slide 1</vt:lpstr>
      <vt:lpstr>Slide 2</vt:lpstr>
      <vt:lpstr>Introduction</vt:lpstr>
      <vt:lpstr>Slide 4</vt:lpstr>
      <vt:lpstr>Slide 5</vt:lpstr>
      <vt:lpstr>Problem statement</vt:lpstr>
      <vt:lpstr>Slide 7</vt:lpstr>
      <vt:lpstr>Slide 8</vt:lpstr>
      <vt:lpstr>Slide 9</vt:lpstr>
      <vt:lpstr>Lab Information System</vt:lpstr>
      <vt:lpstr>Slide 11</vt:lpstr>
      <vt:lpstr>Slide 12</vt:lpstr>
      <vt:lpstr>Quality Control</vt:lpstr>
      <vt:lpstr>Slide 14</vt:lpstr>
      <vt:lpstr>Services</vt:lpstr>
      <vt:lpstr>Equipments distribution in Hi-Tech lab</vt:lpstr>
      <vt:lpstr>Slide 17</vt:lpstr>
      <vt:lpstr>Slide 18</vt:lpstr>
      <vt:lpstr>Health checkup profiles available</vt:lpstr>
      <vt:lpstr>Slide 20</vt:lpstr>
      <vt:lpstr>Link with Public Health Information &amp; Epidemiological Cell</vt:lpstr>
      <vt:lpstr>Slide 22</vt:lpstr>
      <vt:lpstr>Slide 23</vt:lpstr>
      <vt:lpstr>Slide 24</vt:lpstr>
      <vt:lpstr>Slide 25</vt:lpstr>
      <vt:lpstr>Slide 26</vt:lpstr>
      <vt:lpstr>Outcome: Monthly No. of referrals from UPHCs to Hi-Tech labs</vt:lpstr>
      <vt:lpstr>Slide 28</vt:lpstr>
      <vt:lpstr>Slide 29</vt:lpstr>
      <vt:lpstr>Financial implications</vt:lpstr>
      <vt:lpstr>Shortfalls/Challenges</vt:lpstr>
      <vt:lpstr>Vision</vt:lpstr>
      <vt:lpstr>Slide 33</vt:lpstr>
      <vt:lpstr>Slide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Hi-Tech Laboratory under NUHM</dc:title>
  <dc:creator>I Sushil Kumar</dc:creator>
  <cp:lastModifiedBy>acer</cp:lastModifiedBy>
  <cp:revision>248</cp:revision>
  <cp:lastPrinted>2019-11-17T10:10:15Z</cp:lastPrinted>
  <dcterms:created xsi:type="dcterms:W3CDTF">2019-08-26T07:53:51Z</dcterms:created>
  <dcterms:modified xsi:type="dcterms:W3CDTF">2019-11-18T04:48:41Z</dcterms:modified>
</cp:coreProperties>
</file>