
<file path=[Content_Types].xml><?xml version="1.0" encoding="utf-8"?>
<Types xmlns="http://schemas.openxmlformats.org/package/2006/content-types">
  <Override ContentType="application/vnd.openxmlformats-officedocument.presentationml.slideMaster+xml" PartName="/ppt/slideMasters/slideMaster3.xml"/>
  <Override ContentType="application/vnd.openxmlformats-officedocument.presentationml.slideLayout+xml" PartName="/ppt/slideLayouts/slideLayout39.xml"/>
  <Override ContentType="application/vnd.openxmlformats-officedocument.theme+xml" PartName="/ppt/theme/theme5.xml"/>
  <Override ContentType="application/vnd.openxmlformats-officedocument.presentationml.notesSlide+xml" PartName="/ppt/notesSlides/notesSlide2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46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53.xml"/>
  <Default ContentType="application/xml" Extension="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42.xml"/>
  <Override ContentType="application/vnd.openxmlformats-officedocument.presentationml.notesSlide+xml" PartName="/ppt/notesSlides/notesSlide16.xml"/>
  <Override ContentType="application/vnd.openxmlformats-officedocument.themeOverride+xml" PartName="/ppt/theme/themeOverride1.xml"/>
  <Override ContentType="application/vnd.ms-office.chartcolorstyle+xml" PartName="/ppt/charts/colors2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7.xml"/>
  <Default ContentType="application/vnd.openxmlformats-officedocument.spreadsheetml.sheet" Extension="xlsx"/>
  <Override ContentType="application/vnd.openxmlformats-officedocument.drawingml.chart+xml" PartName="/ppt/charts/chart3.xml"/>
  <Override ContentType="application/vnd.ms-office.chartstyle+xml" PartName="/ppt/charts/style5.xml"/>
  <Override ContentType="application/vnd.openxmlformats-officedocument.presentationml.slideMaster+xml" PartName="/ppt/slideMasters/slideMaster4.xml"/>
  <Override ContentType="application/vnd.openxmlformats-officedocument.presentationml.slide+xml" PartName="/ppt/slides/slide7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officedocument.theme+xml" PartName="/ppt/theme/theme6.xml"/>
  <Override ContentType="application/vnd.openxmlformats-officedocument.presentationml.notesSlide+xml" PartName="/ppt/notesSlides/notesSlide5.xml"/>
  <Override ContentType="application/vnd.openxmlformats-officedocument.drawingml.chart+xml" PartName="/ppt/charts/chart1.xml"/>
  <Override ContentType="application/vnd.ms-office.chartstyle+xml" PartName="/ppt/charts/style3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5.xml"/>
  <Override ContentType="application/vnd.openxmlformats-officedocument.presentationml.slide+xml" PartName="/ppt/slides/slide1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49.xml"/>
  <Override ContentType="application/vnd.openxmlformats-officedocument.theme+xml" PartName="/ppt/theme/theme4.xml"/>
  <Override ContentType="application/vnd.openxmlformats-officedocument.presentationml.notesSlide+xml" PartName="/ppt/notesSlides/notesSlide1.xml"/>
  <Default ContentType="image/png" Extension="png"/>
  <Override ContentType="application/vnd.openxmlformats-officedocument.presentationml.notesSlide+xml" PartName="/ppt/notesSlides/notesSlide3.xml"/>
  <Override ContentType="application/vnd.ms-office.chartstyle+xml" PartName="/ppt/charts/style1.xml"/>
  <Override ContentType="application/vnd.openxmlformats-officedocument.presentationml.slide+xml" PartName="/ppt/slides/slide3.xml"/>
  <Override ContentType="application/vnd.openxmlformats-officedocument.presentationml.slide+xml" PartName="/ppt/slides/slide17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theme+xml" PartName="/ppt/theme/theme2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56.xml"/>
  <Override ContentType="application/vnd.openxmlformats-officedocument.presentationml.notesSlide+xml" PartName="/ppt/notesSlides/notesSlide19.xml"/>
  <Override ContentType="application/vnd.openxmlformats-officedocument.presentationml.slide+xml" PartName="/ppt/slides/slide1.xml"/>
  <Override ContentType="application/vnd.openxmlformats-officedocument.presentationml.slide+xml" PartName="/ppt/slides/slide15.xml"/>
  <Override ContentType="application/vnd.openxmlformats-officedocument.presentationml.slideLayout+xml" PartName="/ppt/slideLayouts/slideLayout3.xml"/>
  <Default ContentType="image/jpeg" Extension="jpeg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54.xml"/>
  <Override ContentType="application/vnd.openxmlformats-officedocument.presentationml.notesSlide+xml" PartName="/ppt/notesSlides/notesSlide17.xml"/>
  <Override ContentType="application/vnd.ms-office.chartcolorstyle+xml" PartName="/ppt/charts/colors5.xml"/>
  <Override ContentType="application/vnd.openxmlformats-officedocument.presentationml.presentation.main+xml" PartName="/ppt/presentation.xml"/>
  <Override ContentType="application/vnd.openxmlformats-officedocument.presentationml.slide+xml" PartName="/ppt/slides/slide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52.xml"/>
  <Override ContentType="application/vnd.openxmlformats-officedocument.presentationml.notesSlide+xml" PartName="/ppt/notesSlides/notesSlide15.xml"/>
  <Override ContentType="application/vnd.openxmlformats-officedocument.extended-properties+xml" PartName="/docProps/app.xml"/>
  <Override ContentType="application/vnd.ms-office.chartcolorstyle+xml" PartName="/ppt/charts/colors3.xml"/>
  <Override ContentType="application/vnd.openxmlformats-officedocument.presentationml.slide+xml" PartName="/ppt/slides/slide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0.xml"/>
  <Override ContentType="application/vnd.openxmlformats-officedocument.presentationml.notesSlide+xml" PartName="/ppt/notesSlides/notesSlide13.xml"/>
  <Override ContentType="application/vnd.ms-office.chartcolorstyle+xml" PartName="/ppt/charts/colors1.xml"/>
  <Override ContentType="application/vnd.openxmlformats-officedocument.presentationml.slideLayout+xml" PartName="/ppt/slideLayouts/slideLayout10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6.xml"/>
  <Override ContentType="application/vnd.openxmlformats-officedocument.drawingml.chart+xml" PartName="/ppt/charts/chart4.xml"/>
  <Override ContentType="application/vnd.openxmlformats-officedocument.presentationml.slide+xml" PartName="/ppt/slides/slide8.xml"/>
  <Override ContentType="application/vnd.openxmlformats-officedocument.presentationml.handoutMaster+xml" PartName="/ppt/handoutMasters/handoutMaster1.xml"/>
  <Override ContentType="application/vnd.openxmlformats-officedocument.presentationml.notesSlide+xml" PartName="/ppt/notesSlides/notesSlide4.xml"/>
  <Override ContentType="application/vnd.openxmlformats-officedocument.drawingml.chart+xml" PartName="/ppt/charts/chart2.xml"/>
  <Override ContentType="application/vnd.openxmlformats-package.core-properties+xml" PartName="/docProps/core.xml"/>
  <Override ContentType="application/vnd.ms-office.chartstyle+xml" PartName="/ppt/charts/style4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8.xml"/>
  <Override ContentType="application/vnd.ms-office.chartstyle+xml" PartName="/ppt/charts/style2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37.xml"/>
  <Override ContentType="application/vnd.openxmlformats-officedocument.theme+xml" PartName="/ppt/theme/theme3.xml"/>
  <Override ContentType="application/vnd.openxmlformats-officedocument.presentationml.slideLayout+xml" PartName="/ppt/slideLayouts/slideLayout55.xml"/>
  <Override ContentType="application/vnd.openxmlformats-officedocument.presentationml.slide+xml" PartName="/ppt/slides/slide2.xml"/>
  <Override ContentType="application/vnd.openxmlformats-officedocument.presentationml.slide+xml" PartName="/ppt/slides/slide16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6.xml"/>
  <Default ContentType="image/x-wmf" Extension="wmf"/>
  <Override ContentType="application/vnd.openxmlformats-officedocument.presentationml.slideLayout+xml" PartName="/ppt/slideLayouts/slideLayout44.xml"/>
  <Override ContentType="application/vnd.openxmlformats-officedocument.presentationml.notesSlide+xml" PartName="/ppt/notesSlides/notesSlide18.xml"/>
  <Override ContentType="application/vnd.ms-office.chartcolorstyle+xml" PartName="/ppt/charts/colors4.xml"/>
  <Default ContentType="application/vnd.openxmlformats-package.relationships+xml" Extension="rels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51.xml"/>
  <Override ContentType="application/vnd.openxmlformats-officedocument.presentationml.slide+xml" PartName="/ppt/slides/slide1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drawingml.chart+xml" PartName="/ppt/charts/chart5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app.xml" Type="http://schemas.openxmlformats.org/officeDocument/2006/relationships/extended-properties"/><Relationship Id="rId2" Target="docProps/core.xml" Type="http://schemas.openxmlformats.org/package/2006/relationships/metadata/core-properties"/><Relationship Id="rId1" Target="ppt/presentation.xml" Type="http://schemas.openxmlformats.org/officeDocument/2006/relationships/officeDocument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3" r:id="rId1"/>
    <p:sldMasterId id="2147483684" r:id="rId2"/>
    <p:sldMasterId id="2147483696" r:id="rId3"/>
    <p:sldMasterId id="2147483759" r:id="rId4"/>
  </p:sldMasterIdLst>
  <p:notesMasterIdLst>
    <p:notesMasterId r:id="rId24"/>
  </p:notesMasterIdLst>
  <p:handoutMasterIdLst>
    <p:handoutMasterId r:id="rId25"/>
  </p:handoutMasterIdLst>
  <p:sldIdLst>
    <p:sldId id="421" r:id="rId5"/>
    <p:sldId id="646" r:id="rId6"/>
    <p:sldId id="808" r:id="rId7"/>
    <p:sldId id="813" r:id="rId8"/>
    <p:sldId id="649" r:id="rId9"/>
    <p:sldId id="650" r:id="rId10"/>
    <p:sldId id="386" r:id="rId11"/>
    <p:sldId id="384" r:id="rId12"/>
    <p:sldId id="872" r:id="rId13"/>
    <p:sldId id="873" r:id="rId14"/>
    <p:sldId id="422" r:id="rId15"/>
    <p:sldId id="874" r:id="rId16"/>
    <p:sldId id="383" r:id="rId17"/>
    <p:sldId id="370" r:id="rId18"/>
    <p:sldId id="854" r:id="rId19"/>
    <p:sldId id="875" r:id="rId20"/>
    <p:sldId id="860" r:id="rId21"/>
    <p:sldId id="861" r:id="rId22"/>
    <p:sldId id="708" r:id="rId23"/>
  </p:sldIdLst>
  <p:sldSz cx="12192000" cy="6858000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000"/>
    <a:srgbClr val="EDE3E9"/>
    <a:srgbClr val="FED2DF"/>
    <a:srgbClr val="FF33CC"/>
    <a:srgbClr val="BC204B"/>
    <a:srgbClr val="D0CECE"/>
    <a:srgbClr val="2A2A2A"/>
    <a:srgbClr val="E2EFDA"/>
    <a:srgbClr val="FFD961"/>
    <a:srgbClr val="00338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13" autoAdjust="0"/>
    <p:restoredTop sz="94660"/>
  </p:normalViewPr>
  <p:slideViewPr>
    <p:cSldViewPr snapToGrid="0">
      <p:cViewPr varScale="1">
        <p:scale>
          <a:sx n="68" d="100"/>
          <a:sy n="68" d="100"/>
        </p:scale>
        <p:origin x="-80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charts/_rels/chart1.xml.rels><?xml version="1.0" encoding="UTF-8" standalone="yes" ?><Relationships xmlns="http://schemas.openxmlformats.org/package/2006/relationships"><Relationship Id="rId3" Target="style1.xml" Type="http://schemas.microsoft.com/office/2011/relationships/chartStyle"/><Relationship Id="rId2" Target="colors1.xml" Type="http://schemas.microsoft.com/office/2011/relationships/chartColorStyle"/><Relationship Id="rId1" Target="NULL" TargetMode="External" Type="http://schemas.openxmlformats.org/officeDocument/2006/relationships/oleObject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mayank1.kharbanda\Downloads\FF_Dump_Lightv0.2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C:\Users\mayank1.kharbanda\Downloads\FF_Dump_Lightv0.2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C:\Users\mayank1.kharbanda\Downloads\FF_Dump_Lightv0.2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oleObject" Target="file:///C:\Users\mayank1.kharbanda\Downloads\Focus_area_wise_fund_allocation_16_july_2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5.3567081288751955E-2"/>
          <c:y val="0.22034396547841803"/>
          <c:w val="0.9331478945566587"/>
          <c:h val="0.501110580528917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Pt>
            <c:idx val="0"/>
            <c:spPr>
              <a:solidFill>
                <a:srgbClr val="00B05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4C16-4B9B-A249-F05CBC23FCE2}"/>
              </c:ext>
            </c:extLst>
          </c:dPt>
          <c:dPt>
            <c:idx val="1"/>
            <c:spPr>
              <a:solidFill>
                <a:srgbClr val="00B05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2-4C16-4B9B-A249-F05CBC23FCE2}"/>
              </c:ext>
            </c:extLst>
          </c:dPt>
          <c:dPt>
            <c:idx val="2"/>
            <c:spPr>
              <a:solidFill>
                <a:srgbClr val="00B05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4C16-4B9B-A249-F05CBC23FCE2}"/>
              </c:ext>
            </c:extLst>
          </c:dPt>
          <c:dPt>
            <c:idx val="3"/>
            <c:spPr>
              <a:solidFill>
                <a:srgbClr val="00B05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0-4C16-4B9B-A249-F05CBC23FCE2}"/>
              </c:ext>
            </c:extLst>
          </c:dPt>
          <c:dPt>
            <c:idx val="4"/>
            <c:spPr>
              <a:solidFill>
                <a:srgbClr val="00B05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4C16-4B9B-A249-F05CBC23FCE2}"/>
              </c:ext>
            </c:extLst>
          </c:dPt>
          <c:dPt>
            <c:idx val="5"/>
            <c:spPr>
              <a:solidFill>
                <a:srgbClr val="00B05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4C16-4B9B-A249-F05CBC23FCE2}"/>
              </c:ext>
            </c:extLst>
          </c:dPt>
          <c:dPt>
            <c:idx val="6"/>
            <c:spPr>
              <a:solidFill>
                <a:srgbClr val="00B05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4C16-4B9B-A249-F05CBC23FCE2}"/>
              </c:ext>
            </c:extLst>
          </c:dPt>
          <c:dPt>
            <c:idx val="7"/>
            <c:spPr>
              <a:solidFill>
                <a:srgbClr val="00B05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4C16-4B9B-A249-F05CBC23FCE2}"/>
              </c:ext>
            </c:extLst>
          </c:dPt>
          <c:dPt>
            <c:idx val="8"/>
            <c:spPr>
              <a:solidFill>
                <a:srgbClr val="00B05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4C16-4B9B-A249-F05CBC23FCE2}"/>
              </c:ext>
            </c:extLst>
          </c:dPt>
          <c:dPt>
            <c:idx val="9"/>
            <c:spPr>
              <a:solidFill>
                <a:srgbClr val="00B05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4C16-4B9B-A249-F05CBC23FCE2}"/>
              </c:ext>
            </c:extLst>
          </c:dPt>
          <c:dPt>
            <c:idx val="10"/>
            <c:spPr>
              <a:solidFill>
                <a:srgbClr val="00B05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4C16-4B9B-A249-F05CBC23FCE2}"/>
              </c:ext>
            </c:extLst>
          </c:dPt>
          <c:dPt>
            <c:idx val="11"/>
            <c:spPr>
              <a:solidFill>
                <a:srgbClr val="00B05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C16-4B9B-A249-F05CBC23FCE2}"/>
              </c:ext>
            </c:extLst>
          </c:dPt>
          <c:dPt>
            <c:idx val="12"/>
            <c:spPr>
              <a:solidFill>
                <a:srgbClr val="00B05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4C16-4B9B-A249-F05CBC23FCE2}"/>
              </c:ext>
            </c:extLst>
          </c:dPt>
          <c:dPt>
            <c:idx val="13"/>
            <c:spPr>
              <a:solidFill>
                <a:srgbClr val="00B05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C16-4B9B-A249-F05CBC23FCE2}"/>
              </c:ext>
            </c:extLst>
          </c:dPt>
          <c:dPt>
            <c:idx val="14"/>
            <c:spPr>
              <a:solidFill>
                <a:srgbClr val="FFC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4C16-4B9B-A249-F05CBC23FCE2}"/>
              </c:ext>
            </c:extLst>
          </c:dPt>
          <c:dPt>
            <c:idx val="15"/>
            <c:spPr>
              <a:solidFill>
                <a:srgbClr val="FFC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4C16-4B9B-A249-F05CBC23FCE2}"/>
              </c:ext>
            </c:extLst>
          </c:dPt>
          <c:dPt>
            <c:idx val="16"/>
            <c:spPr>
              <a:solidFill>
                <a:srgbClr val="FFC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4-4C16-4B9B-A249-F05CBC23FCE2}"/>
              </c:ext>
            </c:extLst>
          </c:dPt>
          <c:dPt>
            <c:idx val="17"/>
            <c:spPr>
              <a:solidFill>
                <a:srgbClr val="FFC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4C16-4B9B-A249-F05CBC23FCE2}"/>
              </c:ext>
            </c:extLst>
          </c:dPt>
          <c:dPt>
            <c:idx val="18"/>
            <c:spPr>
              <a:solidFill>
                <a:srgbClr val="FFC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6-4C16-4B9B-A249-F05CBC23FCE2}"/>
              </c:ext>
            </c:extLst>
          </c:dPt>
          <c:dPt>
            <c:idx val="19"/>
            <c:spPr>
              <a:solidFill>
                <a:srgbClr val="FFC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4C16-4B9B-A249-F05CBC23FCE2}"/>
              </c:ext>
            </c:extLst>
          </c:dPt>
          <c:dPt>
            <c:idx val="20"/>
            <c:spPr>
              <a:solidFill>
                <a:srgbClr val="FFC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8-4C16-4B9B-A249-F05CBC23FCE2}"/>
              </c:ext>
            </c:extLst>
          </c:dPt>
          <c:dPt>
            <c:idx val="21"/>
            <c:spPr>
              <a:solidFill>
                <a:srgbClr val="FFC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4C16-4B9B-A249-F05CBC23FCE2}"/>
              </c:ext>
            </c:extLst>
          </c:dPt>
          <c:dPt>
            <c:idx val="22"/>
            <c:spPr>
              <a:solidFill>
                <a:srgbClr val="FFC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A-4C16-4B9B-A249-F05CBC23FCE2}"/>
              </c:ext>
            </c:extLst>
          </c:dPt>
          <c:dPt>
            <c:idx val="23"/>
            <c:spPr>
              <a:solidFill>
                <a:srgbClr val="FFC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C16-4B9B-A249-F05CBC23FCE2}"/>
              </c:ext>
            </c:extLst>
          </c:dPt>
          <c:dPt>
            <c:idx val="24"/>
            <c:spPr>
              <a:solidFill>
                <a:srgbClr val="FF0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4C16-4B9B-A249-F05CBC23FCE2}"/>
              </c:ext>
            </c:extLst>
          </c:dPt>
          <c:dPt>
            <c:idx val="25"/>
            <c:spPr>
              <a:solidFill>
                <a:srgbClr val="FF0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C-4C16-4B9B-A249-F05CBC23FCE2}"/>
              </c:ext>
            </c:extLst>
          </c:dPt>
          <c:dPt>
            <c:idx val="26"/>
            <c:spPr>
              <a:solidFill>
                <a:srgbClr val="FF0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D-4C16-4B9B-A249-F05CBC23FCE2}"/>
              </c:ext>
            </c:extLst>
          </c:dPt>
          <c:dLbls>
            <c:dLbl>
              <c:idx val="26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dLbl>
            <c:dLbl>
              <c:idx val="27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dLbl>
            <c:dLbl>
              <c:idx val="28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dLbl>
            <c:dLbl>
              <c:idx val="29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dLbl>
            <c:dLbl>
              <c:idx val="30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dLbl>
            <c:dLbl>
              <c:idx val="31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dLbl>
            <c:dLbl>
              <c:idx val="32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dLbl>
            <c:dLbl>
              <c:idx val="33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Sheet1!$A$2:$A$35</c:f>
              <c:strCache>
                <c:ptCount val="34"/>
                <c:pt idx="0">
                  <c:v>Karnataka</c:v>
                </c:pt>
                <c:pt idx="1">
                  <c:v>Haryana</c:v>
                </c:pt>
                <c:pt idx="2">
                  <c:v>A&amp;N Islands</c:v>
                </c:pt>
                <c:pt idx="3">
                  <c:v>Goa</c:v>
                </c:pt>
                <c:pt idx="4">
                  <c:v>Manipur</c:v>
                </c:pt>
                <c:pt idx="5">
                  <c:v>Sikkim</c:v>
                </c:pt>
                <c:pt idx="6">
                  <c:v>Tamil Nadu</c:v>
                </c:pt>
                <c:pt idx="7">
                  <c:v>Uttar Pradesh</c:v>
                </c:pt>
                <c:pt idx="8">
                  <c:v>Andhra Pradesh</c:v>
                </c:pt>
                <c:pt idx="9">
                  <c:v>Madhya Pradesh</c:v>
                </c:pt>
                <c:pt idx="10">
                  <c:v>Maharashtra</c:v>
                </c:pt>
                <c:pt idx="11">
                  <c:v>Uttarakhand</c:v>
                </c:pt>
                <c:pt idx="12">
                  <c:v>Himachal Pradesh</c:v>
                </c:pt>
                <c:pt idx="13">
                  <c:v>Punjab</c:v>
                </c:pt>
                <c:pt idx="14">
                  <c:v>Kerala</c:v>
                </c:pt>
                <c:pt idx="15">
                  <c:v>Gujarat</c:v>
                </c:pt>
                <c:pt idx="16">
                  <c:v>Tripura</c:v>
                </c:pt>
                <c:pt idx="17">
                  <c:v>West Bengal</c:v>
                </c:pt>
                <c:pt idx="18">
                  <c:v>Andhra Pradesh</c:v>
                </c:pt>
                <c:pt idx="19">
                  <c:v>Jharkhand</c:v>
                </c:pt>
                <c:pt idx="20">
                  <c:v>Chhattisgarh</c:v>
                </c:pt>
                <c:pt idx="21">
                  <c:v>Bihar</c:v>
                </c:pt>
                <c:pt idx="22">
                  <c:v>Rajasthan</c:v>
                </c:pt>
                <c:pt idx="23">
                  <c:v>Odisha</c:v>
                </c:pt>
                <c:pt idx="24">
                  <c:v>Telangana</c:v>
                </c:pt>
                <c:pt idx="25">
                  <c:v>Assam</c:v>
                </c:pt>
                <c:pt idx="26">
                  <c:v>Kerala</c:v>
                </c:pt>
                <c:pt idx="27">
                  <c:v>Nagaland</c:v>
                </c:pt>
                <c:pt idx="28">
                  <c:v>Meghalaya</c:v>
                </c:pt>
                <c:pt idx="29">
                  <c:v>Mizoram</c:v>
                </c:pt>
                <c:pt idx="30">
                  <c:v>Arunachal Pradesh</c:v>
                </c:pt>
                <c:pt idx="31">
                  <c:v>Jammu &amp; Kashmir incl. Ladakh</c:v>
                </c:pt>
                <c:pt idx="32">
                  <c:v>Pondicherry</c:v>
                </c:pt>
                <c:pt idx="33">
                  <c:v>D&amp;N Haveli and D &amp; Diu</c:v>
                </c:pt>
              </c:strCache>
            </c:strRef>
          </c:cat>
          <c:val>
            <c:numRef>
              <c:f>Sheet1!$B$2:$B$35</c:f>
              <c:numCache>
                <c:formatCode>0%</c:formatCode>
                <c:ptCount val="3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0.99</c:v>
                </c:pt>
                <c:pt idx="12">
                  <c:v>0.99</c:v>
                </c:pt>
                <c:pt idx="13">
                  <c:v>0.99</c:v>
                </c:pt>
                <c:pt idx="14">
                  <c:v>0.98</c:v>
                </c:pt>
                <c:pt idx="15">
                  <c:v>0.98</c:v>
                </c:pt>
                <c:pt idx="16">
                  <c:v>0.98</c:v>
                </c:pt>
                <c:pt idx="17">
                  <c:v>0.97000000000000008</c:v>
                </c:pt>
                <c:pt idx="18">
                  <c:v>0.96000000000000008</c:v>
                </c:pt>
                <c:pt idx="19">
                  <c:v>0.96000000000000008</c:v>
                </c:pt>
                <c:pt idx="20">
                  <c:v>0.94000000000000006</c:v>
                </c:pt>
                <c:pt idx="21">
                  <c:v>0.9</c:v>
                </c:pt>
                <c:pt idx="22">
                  <c:v>0.87000000000000011</c:v>
                </c:pt>
                <c:pt idx="23">
                  <c:v>0.8600000000000001</c:v>
                </c:pt>
                <c:pt idx="24">
                  <c:v>0.78</c:v>
                </c:pt>
                <c:pt idx="25">
                  <c:v>0.77000000000000013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C16-4B9B-A249-F05CBC23FCE2}"/>
            </c:ext>
          </c:extLst>
        </c:ser>
        <c:dLbls/>
        <c:gapWidth val="219"/>
        <c:overlap val="-27"/>
        <c:axId val="82603392"/>
        <c:axId val="82625664"/>
      </c:barChart>
      <c:catAx>
        <c:axId val="8260339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625664"/>
        <c:crosses val="autoZero"/>
        <c:auto val="1"/>
        <c:lblAlgn val="ctr"/>
        <c:lblOffset val="100"/>
      </c:catAx>
      <c:valAx>
        <c:axId val="82625664"/>
        <c:scaling>
          <c:orientation val="minMax"/>
          <c:max val="1"/>
        </c:scaling>
        <c:delete val="1"/>
        <c:axPos val="l"/>
        <c:numFmt formatCode="0%" sourceLinked="1"/>
        <c:majorTickMark val="none"/>
        <c:tickLblPos val="nextTo"/>
        <c:crossAx val="82603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Sheet1!$B$2:$B$11</c:f>
              <c:strCache>
                <c:ptCount val="10"/>
                <c:pt idx="0">
                  <c:v>GOA</c:v>
                </c:pt>
                <c:pt idx="1">
                  <c:v>SIKKIM</c:v>
                </c:pt>
                <c:pt idx="2">
                  <c:v>WEST BENGAL</c:v>
                </c:pt>
                <c:pt idx="3">
                  <c:v>JHARKHAND</c:v>
                </c:pt>
                <c:pt idx="4">
                  <c:v>ANDHRA PRADESH</c:v>
                </c:pt>
                <c:pt idx="5">
                  <c:v>TAMIL NADU</c:v>
                </c:pt>
                <c:pt idx="6">
                  <c:v>HIMACHAL PRADESH</c:v>
                </c:pt>
                <c:pt idx="7">
                  <c:v>ASSAM</c:v>
                </c:pt>
                <c:pt idx="8">
                  <c:v>RAJASTHAN</c:v>
                </c:pt>
                <c:pt idx="9">
                  <c:v>ODISHA</c:v>
                </c:pt>
              </c:strCache>
            </c:strRef>
          </c:cat>
          <c:val>
            <c:numRef>
              <c:f>Sheet1!$C$2:$C$11</c:f>
              <c:numCache>
                <c:formatCode>0.0%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0.99966666666666659</c:v>
                </c:pt>
                <c:pt idx="3">
                  <c:v>0.99877112135176649</c:v>
                </c:pt>
                <c:pt idx="4">
                  <c:v>0.99875811998471531</c:v>
                </c:pt>
                <c:pt idx="5">
                  <c:v>0.99875096079938508</c:v>
                </c:pt>
                <c:pt idx="6">
                  <c:v>0.9986859395532196</c:v>
                </c:pt>
                <c:pt idx="7">
                  <c:v>0.99840255591054305</c:v>
                </c:pt>
                <c:pt idx="8">
                  <c:v>0.9978130755064456</c:v>
                </c:pt>
                <c:pt idx="9">
                  <c:v>0.99737908029544908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E5E-4E65-A218-EF80DD66E5E8}"/>
            </c:ext>
          </c:extLst>
        </c:ser>
        <c:dLbls/>
        <c:gapWidth val="219"/>
        <c:overlap val="-27"/>
        <c:axId val="42829696"/>
        <c:axId val="42831232"/>
      </c:barChart>
      <c:catAx>
        <c:axId val="4282969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2831232"/>
        <c:crosses val="autoZero"/>
        <c:auto val="1"/>
        <c:lblAlgn val="ctr"/>
        <c:lblOffset val="100"/>
      </c:catAx>
      <c:valAx>
        <c:axId val="42831232"/>
        <c:scaling>
          <c:orientation val="minMax"/>
        </c:scaling>
        <c:delete val="1"/>
        <c:axPos val="l"/>
        <c:numFmt formatCode="0.0%" sourceLinked="1"/>
        <c:majorTickMark val="none"/>
        <c:tickLblPos val="nextTo"/>
        <c:crossAx val="42829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spPr>
            <a:solidFill>
              <a:srgbClr val="00B050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'LineDepartment_Final Data'!$F$4:$F$14</c:f>
              <c:strCache>
                <c:ptCount val="11"/>
                <c:pt idx="0">
                  <c:v>Department of Education </c:v>
                </c:pt>
                <c:pt idx="1">
                  <c:v>Department of Women &amp; Child Development</c:v>
                </c:pt>
                <c:pt idx="2">
                  <c:v>Department of Health</c:v>
                </c:pt>
                <c:pt idx="3">
                  <c:v>Department of Revenue</c:v>
                </c:pt>
                <c:pt idx="4">
                  <c:v>Department of Agriculture </c:v>
                </c:pt>
                <c:pt idx="5">
                  <c:v>Department of Rural Development</c:v>
                </c:pt>
                <c:pt idx="6">
                  <c:v>Department of Health &amp; Family Welfare</c:v>
                </c:pt>
                <c:pt idx="7">
                  <c:v> Department of Animal Husbandry and Dairying</c:v>
                </c:pt>
                <c:pt idx="8">
                  <c:v> Department of Food and Supply </c:v>
                </c:pt>
                <c:pt idx="9">
                  <c:v>Department of Drinking Water</c:v>
                </c:pt>
                <c:pt idx="10">
                  <c:v>Department of Social Welfare</c:v>
                </c:pt>
              </c:strCache>
            </c:strRef>
          </c:cat>
          <c:val>
            <c:numRef>
              <c:f>'LineDepartment_Final Data'!$G$4:$G$14</c:f>
              <c:numCache>
                <c:formatCode>0%</c:formatCode>
                <c:ptCount val="11"/>
                <c:pt idx="0">
                  <c:v>0.4980869576799743</c:v>
                </c:pt>
                <c:pt idx="1">
                  <c:v>0.4335263580269525</c:v>
                </c:pt>
                <c:pt idx="2">
                  <c:v>0.32929968332406517</c:v>
                </c:pt>
                <c:pt idx="3">
                  <c:v>0.31937317478447069</c:v>
                </c:pt>
                <c:pt idx="4">
                  <c:v>0.29977989191061161</c:v>
                </c:pt>
                <c:pt idx="5">
                  <c:v>0.28123886556090932</c:v>
                </c:pt>
                <c:pt idx="6">
                  <c:v>0.22008810983426963</c:v>
                </c:pt>
                <c:pt idx="7">
                  <c:v>0.1166539574502093</c:v>
                </c:pt>
                <c:pt idx="8">
                  <c:v>0.11091649545298644</c:v>
                </c:pt>
                <c:pt idx="9">
                  <c:v>8.4816537743042972E-2</c:v>
                </c:pt>
                <c:pt idx="10">
                  <c:v>7.9541935419420812E-2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C7B-43DB-9C49-6BB60BDEED88}"/>
            </c:ext>
          </c:extLst>
        </c:ser>
        <c:dLbls/>
        <c:gapWidth val="219"/>
        <c:overlap val="-27"/>
        <c:axId val="42846848"/>
        <c:axId val="43319680"/>
      </c:barChart>
      <c:catAx>
        <c:axId val="4284684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3319680"/>
        <c:crosses val="autoZero"/>
        <c:auto val="1"/>
        <c:lblAlgn val="ctr"/>
        <c:lblOffset val="100"/>
      </c:catAx>
      <c:valAx>
        <c:axId val="43319680"/>
        <c:scaling>
          <c:orientation val="minMax"/>
        </c:scaling>
        <c:delete val="1"/>
        <c:axPos val="l"/>
        <c:numFmt formatCode="0%" sourceLinked="1"/>
        <c:majorTickMark val="none"/>
        <c:tickLblPos val="nextTo"/>
        <c:crossAx val="428468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1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Sheet2!$B$2:$B$11</c:f>
              <c:strCache>
                <c:ptCount val="10"/>
                <c:pt idx="0">
                  <c:v>WEST BENGAL</c:v>
                </c:pt>
                <c:pt idx="1">
                  <c:v>JHARKHAND</c:v>
                </c:pt>
                <c:pt idx="2">
                  <c:v>ODISHA</c:v>
                </c:pt>
                <c:pt idx="3">
                  <c:v>SIKKIM</c:v>
                </c:pt>
                <c:pt idx="4">
                  <c:v>ASSAM</c:v>
                </c:pt>
                <c:pt idx="5">
                  <c:v>ANDHRA PRADESH</c:v>
                </c:pt>
                <c:pt idx="6">
                  <c:v>TAMIL NADU</c:v>
                </c:pt>
                <c:pt idx="7">
                  <c:v>KARNATAKA</c:v>
                </c:pt>
                <c:pt idx="8">
                  <c:v>MAHARASHTRA</c:v>
                </c:pt>
                <c:pt idx="9">
                  <c:v>MADHYA PRADESH</c:v>
                </c:pt>
              </c:strCache>
            </c:strRef>
          </c:cat>
          <c:val>
            <c:numRef>
              <c:f>Sheet2!$C$2:$C$11</c:f>
              <c:numCache>
                <c:formatCode>0.0%</c:formatCode>
                <c:ptCount val="10"/>
                <c:pt idx="0">
                  <c:v>0.99833333333333329</c:v>
                </c:pt>
                <c:pt idx="1">
                  <c:v>0.9972350230414746</c:v>
                </c:pt>
                <c:pt idx="2">
                  <c:v>0.99499642601858485</c:v>
                </c:pt>
                <c:pt idx="3">
                  <c:v>0.99431818181818166</c:v>
                </c:pt>
                <c:pt idx="4">
                  <c:v>0.99361022364217266</c:v>
                </c:pt>
                <c:pt idx="5">
                  <c:v>0.99073366450133737</c:v>
                </c:pt>
                <c:pt idx="6">
                  <c:v>0.98578016910069166</c:v>
                </c:pt>
                <c:pt idx="7">
                  <c:v>0.98452012383900922</c:v>
                </c:pt>
                <c:pt idx="8">
                  <c:v>0.96896485867074111</c:v>
                </c:pt>
                <c:pt idx="9">
                  <c:v>0.96567740378815303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EA6-44B1-8E19-22F85E9A20FF}"/>
            </c:ext>
          </c:extLst>
        </c:ser>
        <c:dLbls/>
        <c:gapWidth val="219"/>
        <c:overlap val="-27"/>
        <c:axId val="43355520"/>
        <c:axId val="43361408"/>
      </c:barChart>
      <c:catAx>
        <c:axId val="4335552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3361408"/>
        <c:crosses val="autoZero"/>
        <c:auto val="1"/>
        <c:lblAlgn val="ctr"/>
        <c:lblOffset val="100"/>
      </c:catAx>
      <c:valAx>
        <c:axId val="43361408"/>
        <c:scaling>
          <c:orientation val="minMax"/>
        </c:scaling>
        <c:delete val="1"/>
        <c:axPos val="l"/>
        <c:numFmt formatCode="0.0%" sourceLinked="1"/>
        <c:majorTickMark val="none"/>
        <c:tickLblPos val="nextTo"/>
        <c:crossAx val="43355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1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pieChart>
        <c:varyColors val="1"/>
        <c:ser>
          <c:idx val="0"/>
          <c:order val="0"/>
          <c:dPt>
            <c:idx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050-47AD-AEC8-C67702421427}"/>
              </c:ext>
            </c:extLst>
          </c:dPt>
          <c:dPt>
            <c:idx val="1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050-47AD-AEC8-C67702421427}"/>
              </c:ext>
            </c:extLst>
          </c:dPt>
          <c:dPt>
            <c:idx val="2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050-47AD-AEC8-C67702421427}"/>
              </c:ext>
            </c:extLst>
          </c:dPt>
          <c:dPt>
            <c:idx val="3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2050-47AD-AEC8-C67702421427}"/>
              </c:ext>
            </c:extLst>
          </c:dPt>
          <c:dPt>
            <c:idx val="4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2050-47AD-AEC8-C67702421427}"/>
              </c:ext>
            </c:extLst>
          </c:dPt>
          <c:dPt>
            <c:idx val="5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2050-47AD-AEC8-C67702421427}"/>
              </c:ext>
            </c:extLst>
          </c:dPt>
          <c:dPt>
            <c:idx val="6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2050-47AD-AEC8-C67702421427}"/>
              </c:ext>
            </c:extLst>
          </c:dPt>
          <c:dPt>
            <c:idx val="7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2050-47AD-AEC8-C67702421427}"/>
              </c:ext>
            </c:extLst>
          </c:dPt>
          <c:dPt>
            <c:idx val="8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2050-47AD-AEC8-C67702421427}"/>
              </c:ext>
            </c:extLst>
          </c:dPt>
          <c:dPt>
            <c:idx val="9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2050-47AD-AEC8-C67702421427}"/>
              </c:ext>
            </c:extLst>
          </c:dPt>
          <c:dPt>
            <c:idx val="1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2050-47AD-AEC8-C67702421427}"/>
              </c:ext>
            </c:extLst>
          </c:dPt>
          <c:dPt>
            <c:idx val="11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2050-47AD-AEC8-C67702421427}"/>
              </c:ext>
            </c:extLst>
          </c:dPt>
          <c:dPt>
            <c:idx val="12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2050-47AD-AEC8-C67702421427}"/>
              </c:ext>
            </c:extLst>
          </c:dPt>
          <c:dPt>
            <c:idx val="13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2050-47AD-AEC8-C67702421427}"/>
              </c:ext>
            </c:extLst>
          </c:dPt>
          <c:dPt>
            <c:idx val="14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D-2050-47AD-AEC8-C67702421427}"/>
              </c:ext>
            </c:extLst>
          </c:dPt>
          <c:dPt>
            <c:idx val="15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F-2050-47AD-AEC8-C67702421427}"/>
              </c:ext>
            </c:extLst>
          </c:dPt>
          <c:dPt>
            <c:idx val="16"/>
            <c:spPr>
              <a:solidFill>
                <a:schemeClr val="accent5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1-2050-47AD-AEC8-C67702421427}"/>
              </c:ext>
            </c:extLst>
          </c:dPt>
          <c:dLbls>
            <c:dLbl>
              <c:idx val="0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Val val="1"/>
              <c:showCatNam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2050-47AD-AEC8-C6770242142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Val val="1"/>
              <c:showCatNam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050-47AD-AEC8-C6770242142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Val val="1"/>
              <c:showCatNam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2050-47AD-AEC8-C6770242142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Val val="1"/>
              <c:showCatNam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2050-47AD-AEC8-C6770242142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Val val="1"/>
              <c:showCatNam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2050-47AD-AEC8-C6770242142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.14188016161450817"/>
                  <c:y val="-1.146663464786623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Val val="1"/>
              <c:showCatNam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2050-47AD-AEC8-C6770242142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4233087372039578E-2"/>
                  <c:y val="3.4607245987980761E-2"/>
                </c:manualLayout>
              </c:layout>
              <c:showVal val="1"/>
              <c:showCatName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2050-47AD-AEC8-C6770242142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3.7416059172417998E-2"/>
                  <c:y val="6.8231858607225276E-2"/>
                </c:manualLayout>
              </c:layout>
              <c:showVal val="1"/>
              <c:showCatName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2050-47AD-AEC8-C6770242142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8.0849657210927683E-2"/>
                  <c:y val="-7.7933418504806118E-2"/>
                </c:manualLayout>
              </c:layout>
              <c:showVal val="1"/>
              <c:showCatName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7-2050-47AD-AEC8-C6770242142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0.16243311349820272"/>
                  <c:y val="-2.5950372132024748E-2"/>
                </c:manualLayout>
              </c:layout>
              <c:showVal val="1"/>
              <c:showCatName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9-2050-47AD-AEC8-C6770242142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0.32311603069488687"/>
                  <c:y val="6.4147222795024689E-2"/>
                </c:manualLayout>
              </c:layout>
              <c:showVal val="1"/>
              <c:showCatName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1-2050-47AD-AEC8-C6770242142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Val val="1"/>
            <c:showCatName val="1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Sheet1!$B$2:$B$18</c:f>
              <c:strCache>
                <c:ptCount val="17"/>
                <c:pt idx="0">
                  <c:v>Roads</c:v>
                </c:pt>
                <c:pt idx="1">
                  <c:v>Sanitation</c:v>
                </c:pt>
                <c:pt idx="2">
                  <c:v>Drinking water</c:v>
                </c:pt>
                <c:pt idx="3">
                  <c:v>Minor irrigation</c:v>
                </c:pt>
                <c:pt idx="4">
                  <c:v>Land improvement</c:v>
                </c:pt>
                <c:pt idx="5">
                  <c:v>Social welfare</c:v>
                </c:pt>
                <c:pt idx="6">
                  <c:v>Education</c:v>
                </c:pt>
                <c:pt idx="7">
                  <c:v>Rural housing</c:v>
                </c:pt>
                <c:pt idx="8">
                  <c:v>Agriculture</c:v>
                </c:pt>
                <c:pt idx="9">
                  <c:v>Maintenance of community system</c:v>
                </c:pt>
                <c:pt idx="10">
                  <c:v>Administrative &amp; Technical Support</c:v>
                </c:pt>
                <c:pt idx="11">
                  <c:v>Rural electrification</c:v>
                </c:pt>
                <c:pt idx="12">
                  <c:v>Social forestry and farm forestry</c:v>
                </c:pt>
                <c:pt idx="13">
                  <c:v>Fisheries</c:v>
                </c:pt>
                <c:pt idx="14">
                  <c:v>Health</c:v>
                </c:pt>
                <c:pt idx="15">
                  <c:v>Women and child development</c:v>
                </c:pt>
                <c:pt idx="16">
                  <c:v>Animal husbandry</c:v>
                </c:pt>
              </c:strCache>
            </c:strRef>
          </c:cat>
          <c:val>
            <c:numRef>
              <c:f>Sheet1!$C$2:$C$18</c:f>
              <c:numCache>
                <c:formatCode>0%</c:formatCode>
                <c:ptCount val="17"/>
                <c:pt idx="0">
                  <c:v>0.3168591903771546</c:v>
                </c:pt>
                <c:pt idx="1">
                  <c:v>0.16622191730866367</c:v>
                </c:pt>
                <c:pt idx="2">
                  <c:v>0.13557276861234591</c:v>
                </c:pt>
                <c:pt idx="3">
                  <c:v>5.7365595637350539E-2</c:v>
                </c:pt>
                <c:pt idx="4">
                  <c:v>5.1036697968181596E-2</c:v>
                </c:pt>
                <c:pt idx="5">
                  <c:v>3.2858576766159421E-2</c:v>
                </c:pt>
                <c:pt idx="6">
                  <c:v>3.0253916700648604E-2</c:v>
                </c:pt>
                <c:pt idx="7">
                  <c:v>3.0040988318912314E-2</c:v>
                </c:pt>
                <c:pt idx="8">
                  <c:v>2.8814178758852234E-2</c:v>
                </c:pt>
                <c:pt idx="9">
                  <c:v>2.8510308406151968E-2</c:v>
                </c:pt>
                <c:pt idx="10">
                  <c:v>2.7613498975216828E-2</c:v>
                </c:pt>
                <c:pt idx="11">
                  <c:v>1.9921968864918128E-2</c:v>
                </c:pt>
                <c:pt idx="12">
                  <c:v>1.9512736586878111E-2</c:v>
                </c:pt>
                <c:pt idx="13">
                  <c:v>1.9081568654597141E-2</c:v>
                </c:pt>
                <c:pt idx="14">
                  <c:v>1.0460224452156384E-2</c:v>
                </c:pt>
                <c:pt idx="15">
                  <c:v>7.6071417432385605E-3</c:v>
                </c:pt>
                <c:pt idx="16">
                  <c:v>5.7281413776419073E-3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2-2050-47AD-AEC8-C67702421427}"/>
            </c:ext>
          </c:extLst>
        </c:ser>
        <c:dLbls/>
        <c:firstSliceAng val="0"/>
      </c:pieChart>
      <c:spPr>
        <a:noFill/>
        <a:ln>
          <a:noFill/>
        </a:ln>
        <a:effectLst/>
      </c:spPr>
    </c:plotArea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 sz="1000" b="1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162" cy="4668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40038" y="0"/>
            <a:ext cx="3013162" cy="4668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95E303-FF51-464B-8050-E3E3650C1162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223"/>
            <a:ext cx="3013162" cy="4668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40038" y="8842223"/>
            <a:ext cx="3013162" cy="4668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B1977B-2D2F-4521-960A-2D8D9B7D11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370132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lIns="91440" tIns="45720" rIns="91440" bIns="45720"/>
          <a:lstStyle>
            <a:lvl1pPr lvl="0" algn="l" rtl="0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 txBox="1"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lIns="91440" tIns="45720" rIns="91440" bIns="45720"/>
          <a:lstStyle>
            <a:lvl1pPr lvl="0" algn="r" rtl="0">
              <a:defRPr sz="1200"/>
            </a:lvl1pPr>
          </a:lstStyle>
          <a:p>
            <a:endParaRPr/>
          </a:p>
        </p:txBody>
      </p:sp>
      <p:sp>
        <p:nvSpPr>
          <p:cNvPr id="4" name="Slide Image Placeholder 3"/>
          <p:cNvSpPr txBox="1">
            <a:spLocks noGrp="1" noRot="1" noChangeAspect="1"/>
          </p:cNvSpPr>
          <p:nvPr>
            <p:ph type="sldImg" idx="2"/>
          </p:nvPr>
        </p:nvSpPr>
        <p:spPr>
          <a:xfrm>
            <a:off x="684213" y="1163638"/>
            <a:ext cx="5586412" cy="3141662"/>
          </a:xfrm>
          <a:prstGeom prst="rect">
            <a:avLst/>
          </a:prstGeom>
          <a:noFill/>
          <a:ln w="12700">
            <a:solidFill>
              <a:srgbClr val="000000"/>
            </a:solidFill>
          </a:ln>
        </p:spPr>
        <p:txBody>
          <a:bodyPr lIns="91440" tIns="45720" rIns="91440" bIns="45720"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Notes Placeholder 4"/>
          <p:cNvSpPr txBox="1">
            <a:spLocks noGrp="1"/>
          </p:cNvSpPr>
          <p:nvPr>
            <p:ph type="body" sz="quarter" idx="3"/>
          </p:nvPr>
        </p:nvSpPr>
        <p:spPr>
          <a:xfrm>
            <a:off x="695485" y="4480005"/>
            <a:ext cx="5563870" cy="3665458"/>
          </a:xfrm>
          <a:prstGeom prst="rect">
            <a:avLst/>
          </a:prstGeom>
        </p:spPr>
        <p:txBody>
          <a:bodyPr lIns="91440" tIns="45720" rIns="91440" bIns="45720"/>
          <a:lstStyle>
            <a:lvl1pPr lvl="0">
              <a:defRPr/>
            </a:lvl1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lIns="91440" tIns="45720" rIns="91440" bIns="45720" anchor="b"/>
          <a:lstStyle>
            <a:lvl1pPr lvl="0" algn="l" rtl="0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lIns="91440" tIns="45720" rIns="91440" bIns="45720" anchor="b"/>
          <a:lstStyle>
            <a:lvl1pPr lvl="0" algn="r" rtl="0">
              <a:defRPr sz="1200"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925015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lvl="0" algn="l" rtl="0">
      <a:defRPr sz="1200">
        <a:solidFill>
          <a:schemeClr val="tx1"/>
        </a:solidFill>
        <a:latin typeface="Calibri"/>
      </a:defRPr>
    </a:lvl1pPr>
    <a:lvl2pPr marL="457200" lvl="0" algn="l" rtl="0">
      <a:defRPr sz="1200">
        <a:solidFill>
          <a:schemeClr val="tx1"/>
        </a:solidFill>
        <a:latin typeface="Calibri"/>
      </a:defRPr>
    </a:lvl2pPr>
    <a:lvl3pPr marL="914400" lvl="0" algn="l" rtl="0">
      <a:defRPr sz="1200">
        <a:solidFill>
          <a:schemeClr val="tx1"/>
        </a:solidFill>
        <a:latin typeface="Calibri"/>
      </a:defRPr>
    </a:lvl3pPr>
    <a:lvl4pPr marL="1371600" lvl="0" algn="l" rtl="0">
      <a:defRPr sz="1200">
        <a:solidFill>
          <a:schemeClr val="tx1"/>
        </a:solidFill>
        <a:latin typeface="Calibri"/>
      </a:defRPr>
    </a:lvl4pPr>
    <a:lvl5pPr marL="1828800" lvl="0" algn="l" rtl="0">
      <a:defRPr sz="1200">
        <a:solidFill>
          <a:schemeClr val="tx1"/>
        </a:solidFill>
        <a:latin typeface="Calibri"/>
      </a:defRPr>
    </a:lvl5pPr>
    <a:lvl6pPr marL="2286000" lvl="0" algn="l" rtl="0">
      <a:defRPr sz="1200">
        <a:solidFill>
          <a:schemeClr val="tx1"/>
        </a:solidFill>
        <a:latin typeface="Calibri"/>
      </a:defRPr>
    </a:lvl6pPr>
    <a:lvl7pPr marL="2743200" lvl="0" algn="l" rtl="0">
      <a:defRPr sz="1200">
        <a:solidFill>
          <a:schemeClr val="tx1"/>
        </a:solidFill>
        <a:latin typeface="Calibri"/>
      </a:defRPr>
    </a:lvl7pPr>
    <a:lvl8pPr marL="3200400" lvl="0" algn="l" rtl="0">
      <a:defRPr sz="1200">
        <a:solidFill>
          <a:schemeClr val="tx1"/>
        </a:solidFill>
        <a:latin typeface="Calibri"/>
      </a:defRPr>
    </a:lvl8pPr>
    <a:lvl9pPr marL="3657600" lvl="0" algn="l" rtl="0">
      <a:defRPr sz="1200">
        <a:solidFill>
          <a:schemeClr val="tx1"/>
        </a:solidFill>
        <a:latin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8DBA3-52F9-4AF4-A6A4-FA4D7DB2F99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13144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8DBA3-52F9-4AF4-A6A4-FA4D7DB2F99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87217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8DBA3-52F9-4AF4-A6A4-FA4D7DB2F99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386478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8DBA3-52F9-4AF4-A6A4-FA4D7DB2F99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12367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8DBA3-52F9-4AF4-A6A4-FA4D7DB2F99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96939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8DBA3-52F9-4AF4-A6A4-FA4D7DB2F99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554217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8DBA3-52F9-4AF4-A6A4-FA4D7DB2F99C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56033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8DBA3-52F9-4AF4-A6A4-FA4D7DB2F99C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332244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8DBA3-52F9-4AF4-A6A4-FA4D7DB2F99C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62642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8DBA3-52F9-4AF4-A6A4-FA4D7DB2F99C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95383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8DBA3-52F9-4AF4-A6A4-FA4D7DB2F99C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7692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8DBA3-52F9-4AF4-A6A4-FA4D7DB2F99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50410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8DBA3-52F9-4AF4-A6A4-FA4D7DB2F99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89515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3F8F9-6CD3-422C-B693-5D2195525AA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332548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8DBA3-52F9-4AF4-A6A4-FA4D7DB2F99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37755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8DBA3-52F9-4AF4-A6A4-FA4D7DB2F99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481351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8DBA3-52F9-4AF4-A6A4-FA4D7DB2F99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74037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8DBA3-52F9-4AF4-A6A4-FA4D7DB2F99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096372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8DBA3-52F9-4AF4-A6A4-FA4D7DB2F99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4996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 lvl="0" rtl="0">
              <a:defRPr sz="3200"/>
            </a:lvl1pPr>
          </a:lstStyle>
          <a:p>
            <a:pPr lvl="0" rt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lvl="0" rtl="0">
              <a:defRPr sz="3200"/>
            </a:lvl1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lvl="0" indent="0" rtl="0">
              <a:buNone/>
              <a:defRPr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>
            <a:lvl1pPr lvl="0" rtl="0">
              <a:defRPr/>
            </a:lvl1pPr>
          </a:lstStyle>
          <a:p>
            <a:endParaRPr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 lvl="0" rtl="0">
              <a:defRPr/>
            </a:lvl1pPr>
          </a:lstStyle>
          <a:p>
            <a:endParaRPr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>
            <a:lvl1pPr lvl="0" rtl="0">
              <a:defRPr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23CC94F-9396-423A-98E4-2FC45E8A83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810" y="1122484"/>
            <a:ext cx="9142380" cy="2387504"/>
          </a:xfrm>
        </p:spPr>
        <p:txBody>
          <a:bodyPr anchor="b"/>
          <a:lstStyle>
            <a:lvl1pPr algn="ctr">
              <a:defRPr sz="6122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A8DA0F29-EB78-484B-934A-7BA99106AF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810" y="3602313"/>
            <a:ext cx="9142380" cy="1655379"/>
          </a:xfrm>
        </p:spPr>
        <p:txBody>
          <a:bodyPr/>
          <a:lstStyle>
            <a:lvl1pPr marL="0" indent="0" algn="ctr">
              <a:buNone/>
              <a:defRPr sz="2449"/>
            </a:lvl1pPr>
            <a:lvl2pPr marL="466481" indent="0" algn="ctr">
              <a:buNone/>
              <a:defRPr sz="2041"/>
            </a:lvl2pPr>
            <a:lvl3pPr marL="932962" indent="0" algn="ctr">
              <a:buNone/>
              <a:defRPr sz="1837"/>
            </a:lvl3pPr>
            <a:lvl4pPr marL="1399443" indent="0" algn="ctr">
              <a:buNone/>
              <a:defRPr sz="1632"/>
            </a:lvl4pPr>
            <a:lvl5pPr marL="1865925" indent="0" algn="ctr">
              <a:buNone/>
              <a:defRPr sz="1632"/>
            </a:lvl5pPr>
            <a:lvl6pPr marL="2332406" indent="0" algn="ctr">
              <a:buNone/>
              <a:defRPr sz="1632"/>
            </a:lvl6pPr>
            <a:lvl7pPr marL="2798887" indent="0" algn="ctr">
              <a:buNone/>
              <a:defRPr sz="1632"/>
            </a:lvl7pPr>
            <a:lvl8pPr marL="3265368" indent="0" algn="ctr">
              <a:buNone/>
              <a:defRPr sz="1632"/>
            </a:lvl8pPr>
            <a:lvl9pPr marL="3731849" indent="0" algn="ctr">
              <a:buNone/>
              <a:defRPr sz="1632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81E919D-93B9-41CF-97B5-9FD055990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D94B84E-7DDF-44A8-8448-D9316D174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03" y="6355880"/>
            <a:ext cx="4114395" cy="366062"/>
          </a:xfrm>
          <a:prstGeom prst="rect">
            <a:avLst/>
          </a:prstGeom>
        </p:spPr>
        <p:txBody>
          <a:bodyPr/>
          <a:lstStyle/>
          <a:p>
            <a:r>
              <a:rPr lang="en-GB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EBA4290-FE17-4CB3-AD42-D6D2C50F2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9EC-73B7-4CE4-AE68-51864547CF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64471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B3E5D8-F2B1-4D18-B183-7050831BA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31BCF8D-33C6-4955-8057-2B9CF6697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85F0AE8-0073-4ED1-831D-E260CD5F0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BF958CC-DAB2-493B-91C7-AEC934E46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03" y="6355880"/>
            <a:ext cx="4114395" cy="366062"/>
          </a:xfrm>
          <a:prstGeom prst="rect">
            <a:avLst/>
          </a:prstGeom>
        </p:spPr>
        <p:txBody>
          <a:bodyPr/>
          <a:lstStyle/>
          <a:p>
            <a:r>
              <a:rPr lang="en-GB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9CD3065-B014-4060-86B2-7A0A35678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9EC-73B7-4CE4-AE68-51864547CF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27571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2C35F85-EA0D-49EE-8DD0-A4AD590C1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519" y="1710451"/>
            <a:ext cx="10516004" cy="2852371"/>
          </a:xfrm>
        </p:spPr>
        <p:txBody>
          <a:bodyPr anchor="b"/>
          <a:lstStyle>
            <a:lvl1pPr>
              <a:defRPr sz="6122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4608EA0-FD96-4A02-B1ED-C25807A38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519" y="4588738"/>
            <a:ext cx="10516004" cy="1501503"/>
          </a:xfrm>
        </p:spPr>
        <p:txBody>
          <a:bodyPr/>
          <a:lstStyle>
            <a:lvl1pPr marL="0" indent="0">
              <a:buNone/>
              <a:defRPr sz="2449">
                <a:solidFill>
                  <a:schemeClr val="tx1">
                    <a:tint val="75000"/>
                  </a:schemeClr>
                </a:solidFill>
              </a:defRPr>
            </a:lvl1pPr>
            <a:lvl2pPr marL="466481" indent="0">
              <a:buNone/>
              <a:defRPr sz="2041">
                <a:solidFill>
                  <a:schemeClr val="tx1">
                    <a:tint val="75000"/>
                  </a:schemeClr>
                </a:solidFill>
              </a:defRPr>
            </a:lvl2pPr>
            <a:lvl3pPr marL="932962" indent="0">
              <a:buNone/>
              <a:defRPr sz="1837">
                <a:solidFill>
                  <a:schemeClr val="tx1">
                    <a:tint val="75000"/>
                  </a:schemeClr>
                </a:solidFill>
              </a:defRPr>
            </a:lvl3pPr>
            <a:lvl4pPr marL="1399443" indent="0">
              <a:buNone/>
              <a:defRPr sz="1632">
                <a:solidFill>
                  <a:schemeClr val="tx1">
                    <a:tint val="75000"/>
                  </a:schemeClr>
                </a:solidFill>
              </a:defRPr>
            </a:lvl4pPr>
            <a:lvl5pPr marL="1865925" indent="0">
              <a:buNone/>
              <a:defRPr sz="1632">
                <a:solidFill>
                  <a:schemeClr val="tx1">
                    <a:tint val="75000"/>
                  </a:schemeClr>
                </a:solidFill>
              </a:defRPr>
            </a:lvl5pPr>
            <a:lvl6pPr marL="2332406" indent="0">
              <a:buNone/>
              <a:defRPr sz="1632">
                <a:solidFill>
                  <a:schemeClr val="tx1">
                    <a:tint val="75000"/>
                  </a:schemeClr>
                </a:solidFill>
              </a:defRPr>
            </a:lvl6pPr>
            <a:lvl7pPr marL="2798887" indent="0">
              <a:buNone/>
              <a:defRPr sz="1632">
                <a:solidFill>
                  <a:schemeClr val="tx1">
                    <a:tint val="75000"/>
                  </a:schemeClr>
                </a:solidFill>
              </a:defRPr>
            </a:lvl7pPr>
            <a:lvl8pPr marL="3265368" indent="0">
              <a:buNone/>
              <a:defRPr sz="1632">
                <a:solidFill>
                  <a:schemeClr val="tx1">
                    <a:tint val="75000"/>
                  </a:schemeClr>
                </a:solidFill>
              </a:defRPr>
            </a:lvl8pPr>
            <a:lvl9pPr marL="3731849" indent="0">
              <a:buNone/>
              <a:defRPr sz="163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6AB9FA1-157E-4158-B076-2DB6EFEAD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08BF2F1-6BF8-4CE6-A0AD-6FEC8B18E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03" y="6355880"/>
            <a:ext cx="4114395" cy="366062"/>
          </a:xfrm>
          <a:prstGeom prst="rect">
            <a:avLst/>
          </a:prstGeom>
        </p:spPr>
        <p:txBody>
          <a:bodyPr/>
          <a:lstStyle/>
          <a:p>
            <a:r>
              <a:rPr lang="en-GB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4689131-3F56-4229-8755-4A8E9229B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9EC-73B7-4CE4-AE68-51864547CF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3569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D7C203B-797A-487E-B476-43A976D07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527B262-9648-4B08-9CF7-F56392C8B4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7998" y="1825453"/>
            <a:ext cx="5153253" cy="435225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66A2021-E2E5-43BB-B407-49068693DC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8590" y="1825453"/>
            <a:ext cx="5155413" cy="435225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9763826-D463-45E9-AE56-CC3F44CD3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C61C744-96A2-4E77-8485-BC0771451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03" y="6355880"/>
            <a:ext cx="4114395" cy="366062"/>
          </a:xfrm>
          <a:prstGeom prst="rect">
            <a:avLst/>
          </a:prstGeom>
        </p:spPr>
        <p:txBody>
          <a:bodyPr/>
          <a:lstStyle/>
          <a:p>
            <a:r>
              <a:rPr lang="en-GB"/>
              <a:t>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DC44559-02C0-4F60-818C-C5E493890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9EC-73B7-4CE4-AE68-51864547CF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13520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CB02ABA-5371-422C-A9B4-8838244AE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158" y="364443"/>
            <a:ext cx="10516004" cy="13265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EEF3A10-BCC5-47C6-8913-15E0877DF1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158" y="1681295"/>
            <a:ext cx="5157572" cy="824451"/>
          </a:xfrm>
        </p:spPr>
        <p:txBody>
          <a:bodyPr anchor="b"/>
          <a:lstStyle>
            <a:lvl1pPr marL="0" indent="0">
              <a:buNone/>
              <a:defRPr sz="2449" b="1"/>
            </a:lvl1pPr>
            <a:lvl2pPr marL="466481" indent="0">
              <a:buNone/>
              <a:defRPr sz="2041" b="1"/>
            </a:lvl2pPr>
            <a:lvl3pPr marL="932962" indent="0">
              <a:buNone/>
              <a:defRPr sz="1837" b="1"/>
            </a:lvl3pPr>
            <a:lvl4pPr marL="1399443" indent="0">
              <a:buNone/>
              <a:defRPr sz="1632" b="1"/>
            </a:lvl4pPr>
            <a:lvl5pPr marL="1865925" indent="0">
              <a:buNone/>
              <a:defRPr sz="1632" b="1"/>
            </a:lvl5pPr>
            <a:lvl6pPr marL="2332406" indent="0">
              <a:buNone/>
              <a:defRPr sz="1632" b="1"/>
            </a:lvl6pPr>
            <a:lvl7pPr marL="2798887" indent="0">
              <a:buNone/>
              <a:defRPr sz="1632" b="1"/>
            </a:lvl7pPr>
            <a:lvl8pPr marL="3265368" indent="0">
              <a:buNone/>
              <a:defRPr sz="1632" b="1"/>
            </a:lvl8pPr>
            <a:lvl9pPr marL="3731849" indent="0">
              <a:buNone/>
              <a:defRPr sz="163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14431FF-5622-4B5D-A171-A19EE048D2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158" y="2505746"/>
            <a:ext cx="5157572" cy="3683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C23C8D4-E75E-4936-A6FC-46928C8B94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672" y="1681295"/>
            <a:ext cx="5183490" cy="824451"/>
          </a:xfrm>
        </p:spPr>
        <p:txBody>
          <a:bodyPr anchor="b"/>
          <a:lstStyle>
            <a:lvl1pPr marL="0" indent="0">
              <a:buNone/>
              <a:defRPr sz="2449" b="1"/>
            </a:lvl1pPr>
            <a:lvl2pPr marL="466481" indent="0">
              <a:buNone/>
              <a:defRPr sz="2041" b="1"/>
            </a:lvl2pPr>
            <a:lvl3pPr marL="932962" indent="0">
              <a:buNone/>
              <a:defRPr sz="1837" b="1"/>
            </a:lvl3pPr>
            <a:lvl4pPr marL="1399443" indent="0">
              <a:buNone/>
              <a:defRPr sz="1632" b="1"/>
            </a:lvl4pPr>
            <a:lvl5pPr marL="1865925" indent="0">
              <a:buNone/>
              <a:defRPr sz="1632" b="1"/>
            </a:lvl5pPr>
            <a:lvl6pPr marL="2332406" indent="0">
              <a:buNone/>
              <a:defRPr sz="1632" b="1"/>
            </a:lvl6pPr>
            <a:lvl7pPr marL="2798887" indent="0">
              <a:buNone/>
              <a:defRPr sz="1632" b="1"/>
            </a:lvl7pPr>
            <a:lvl8pPr marL="3265368" indent="0">
              <a:buNone/>
              <a:defRPr sz="1632" b="1"/>
            </a:lvl8pPr>
            <a:lvl9pPr marL="3731849" indent="0">
              <a:buNone/>
              <a:defRPr sz="163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0AAC6446-A5BB-4F29-85DD-1D8460DFC8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672" y="2505746"/>
            <a:ext cx="5183490" cy="3683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FB35E003-9ABC-49E9-BC90-CA5E17A5C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9E795FB7-F679-4432-8FB3-8E99384BD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03" y="6355880"/>
            <a:ext cx="4114395" cy="366062"/>
          </a:xfrm>
          <a:prstGeom prst="rect">
            <a:avLst/>
          </a:prstGeom>
        </p:spPr>
        <p:txBody>
          <a:bodyPr/>
          <a:lstStyle/>
          <a:p>
            <a:r>
              <a:rPr lang="en-GB"/>
              <a:t>1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1E952BB1-C6FC-469B-BFE8-A146FA0A6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9EC-73B7-4CE4-AE68-51864547CF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318691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0C9A035-B937-4E81-9F81-3E822541F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EA5EA47B-2CBB-4730-94E9-C51CA8B70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6F6AB1D-7159-4C2D-B1FF-5158EAE51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03" y="6355880"/>
            <a:ext cx="4114395" cy="366062"/>
          </a:xfrm>
          <a:prstGeom prst="rect">
            <a:avLst/>
          </a:prstGeom>
        </p:spPr>
        <p:txBody>
          <a:bodyPr/>
          <a:lstStyle/>
          <a:p>
            <a:r>
              <a:rPr lang="en-GB"/>
              <a:t>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F8BB90C9-1F12-4C93-8620-C8027CC1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9EC-73B7-4CE4-AE68-51864547CF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901685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75C7699E-98C0-426A-8230-4352BF0FC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5B11AC50-09E2-4A0D-ADFB-747ACF858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03" y="6355880"/>
            <a:ext cx="4114395" cy="366062"/>
          </a:xfrm>
          <a:prstGeom prst="rect">
            <a:avLst/>
          </a:prstGeom>
        </p:spPr>
        <p:txBody>
          <a:bodyPr/>
          <a:lstStyle/>
          <a:p>
            <a:r>
              <a:rPr lang="en-GB"/>
              <a:t>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0B9E0CF-AED5-4193-8DFD-D4B13B422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9EC-73B7-4CE4-AE68-51864547CF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870246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EFB0BDB-CDBD-44E2-BFE7-BA0EFD8E5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158" y="456768"/>
            <a:ext cx="3930813" cy="1600308"/>
          </a:xfrm>
        </p:spPr>
        <p:txBody>
          <a:bodyPr anchor="b"/>
          <a:lstStyle>
            <a:lvl1pPr>
              <a:defRPr sz="3265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96FF30A-90B0-4BC1-9A2F-43AD470A5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490" y="988044"/>
            <a:ext cx="6172672" cy="4873813"/>
          </a:xfrm>
        </p:spPr>
        <p:txBody>
          <a:bodyPr/>
          <a:lstStyle>
            <a:lvl1pPr>
              <a:defRPr sz="3265"/>
            </a:lvl1pPr>
            <a:lvl2pPr>
              <a:defRPr sz="2857"/>
            </a:lvl2pPr>
            <a:lvl3pPr>
              <a:defRPr sz="2449"/>
            </a:lvl3pPr>
            <a:lvl4pPr>
              <a:defRPr sz="2041"/>
            </a:lvl4pPr>
            <a:lvl5pPr>
              <a:defRPr sz="2041"/>
            </a:lvl5pPr>
            <a:lvl6pPr>
              <a:defRPr sz="2041"/>
            </a:lvl6pPr>
            <a:lvl7pPr>
              <a:defRPr sz="2041"/>
            </a:lvl7pPr>
            <a:lvl8pPr>
              <a:defRPr sz="2041"/>
            </a:lvl8pPr>
            <a:lvl9pPr>
              <a:defRPr sz="2041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FEE4BF8-5299-4F72-9768-33AA339D49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158" y="2057076"/>
            <a:ext cx="3930813" cy="3811260"/>
          </a:xfrm>
        </p:spPr>
        <p:txBody>
          <a:bodyPr/>
          <a:lstStyle>
            <a:lvl1pPr marL="0" indent="0">
              <a:buNone/>
              <a:defRPr sz="1632"/>
            </a:lvl1pPr>
            <a:lvl2pPr marL="466481" indent="0">
              <a:buNone/>
              <a:defRPr sz="1428"/>
            </a:lvl2pPr>
            <a:lvl3pPr marL="932962" indent="0">
              <a:buNone/>
              <a:defRPr sz="1224"/>
            </a:lvl3pPr>
            <a:lvl4pPr marL="1399443" indent="0">
              <a:buNone/>
              <a:defRPr sz="1020"/>
            </a:lvl4pPr>
            <a:lvl5pPr marL="1865925" indent="0">
              <a:buNone/>
              <a:defRPr sz="1020"/>
            </a:lvl5pPr>
            <a:lvl6pPr marL="2332406" indent="0">
              <a:buNone/>
              <a:defRPr sz="1020"/>
            </a:lvl6pPr>
            <a:lvl7pPr marL="2798887" indent="0">
              <a:buNone/>
              <a:defRPr sz="1020"/>
            </a:lvl7pPr>
            <a:lvl8pPr marL="3265368" indent="0">
              <a:buNone/>
              <a:defRPr sz="1020"/>
            </a:lvl8pPr>
            <a:lvl9pPr marL="3731849" indent="0">
              <a:buNone/>
              <a:defRPr sz="102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1B25E3E-F9DE-471E-AEA6-586E0BA49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F2C63E2-38F7-4364-BB17-4B0CBD56D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03" y="6355880"/>
            <a:ext cx="4114395" cy="366062"/>
          </a:xfrm>
          <a:prstGeom prst="rect">
            <a:avLst/>
          </a:prstGeom>
        </p:spPr>
        <p:txBody>
          <a:bodyPr/>
          <a:lstStyle/>
          <a:p>
            <a:r>
              <a:rPr lang="en-GB"/>
              <a:t>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29D8913-945E-46FA-BCC9-30177C0A2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9EC-73B7-4CE4-AE68-51864547CF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126253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E20BB24-6076-402F-960E-E903390BE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158" y="456768"/>
            <a:ext cx="3930813" cy="1600308"/>
          </a:xfrm>
        </p:spPr>
        <p:txBody>
          <a:bodyPr anchor="b"/>
          <a:lstStyle>
            <a:lvl1pPr>
              <a:defRPr sz="3265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7E4ADFCC-800F-4394-A6D5-A5807E8D3C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490" y="988044"/>
            <a:ext cx="6172672" cy="4873813"/>
          </a:xfrm>
        </p:spPr>
        <p:txBody>
          <a:bodyPr/>
          <a:lstStyle>
            <a:lvl1pPr marL="0" indent="0">
              <a:buNone/>
              <a:defRPr sz="3265"/>
            </a:lvl1pPr>
            <a:lvl2pPr marL="466481" indent="0">
              <a:buNone/>
              <a:defRPr sz="2857"/>
            </a:lvl2pPr>
            <a:lvl3pPr marL="932962" indent="0">
              <a:buNone/>
              <a:defRPr sz="2449"/>
            </a:lvl3pPr>
            <a:lvl4pPr marL="1399443" indent="0">
              <a:buNone/>
              <a:defRPr sz="2041"/>
            </a:lvl4pPr>
            <a:lvl5pPr marL="1865925" indent="0">
              <a:buNone/>
              <a:defRPr sz="2041"/>
            </a:lvl5pPr>
            <a:lvl6pPr marL="2332406" indent="0">
              <a:buNone/>
              <a:defRPr sz="2041"/>
            </a:lvl6pPr>
            <a:lvl7pPr marL="2798887" indent="0">
              <a:buNone/>
              <a:defRPr sz="2041"/>
            </a:lvl7pPr>
            <a:lvl8pPr marL="3265368" indent="0">
              <a:buNone/>
              <a:defRPr sz="2041"/>
            </a:lvl8pPr>
            <a:lvl9pPr marL="3731849" indent="0">
              <a:buNone/>
              <a:defRPr sz="2041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1580FC53-6D4E-46B8-BE10-18D9F6816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158" y="2057076"/>
            <a:ext cx="3930813" cy="3811260"/>
          </a:xfrm>
        </p:spPr>
        <p:txBody>
          <a:bodyPr/>
          <a:lstStyle>
            <a:lvl1pPr marL="0" indent="0">
              <a:buNone/>
              <a:defRPr sz="1632"/>
            </a:lvl1pPr>
            <a:lvl2pPr marL="466481" indent="0">
              <a:buNone/>
              <a:defRPr sz="1428"/>
            </a:lvl2pPr>
            <a:lvl3pPr marL="932962" indent="0">
              <a:buNone/>
              <a:defRPr sz="1224"/>
            </a:lvl3pPr>
            <a:lvl4pPr marL="1399443" indent="0">
              <a:buNone/>
              <a:defRPr sz="1020"/>
            </a:lvl4pPr>
            <a:lvl5pPr marL="1865925" indent="0">
              <a:buNone/>
              <a:defRPr sz="1020"/>
            </a:lvl5pPr>
            <a:lvl6pPr marL="2332406" indent="0">
              <a:buNone/>
              <a:defRPr sz="1020"/>
            </a:lvl6pPr>
            <a:lvl7pPr marL="2798887" indent="0">
              <a:buNone/>
              <a:defRPr sz="1020"/>
            </a:lvl7pPr>
            <a:lvl8pPr marL="3265368" indent="0">
              <a:buNone/>
              <a:defRPr sz="1020"/>
            </a:lvl8pPr>
            <a:lvl9pPr marL="3731849" indent="0">
              <a:buNone/>
              <a:defRPr sz="102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57A8C29-8C69-4B98-8D7A-4AF1BFEBD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4813B79-8AEF-463F-BA0D-06F31477B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03" y="6355880"/>
            <a:ext cx="4114395" cy="366062"/>
          </a:xfrm>
          <a:prstGeom prst="rect">
            <a:avLst/>
          </a:prstGeom>
        </p:spPr>
        <p:txBody>
          <a:bodyPr/>
          <a:lstStyle/>
          <a:p>
            <a:r>
              <a:rPr lang="en-GB"/>
              <a:t>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6A83577-5DF1-40A6-B147-EF88363D7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9EC-73B7-4CE4-AE68-51864547CF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164098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E9CCAFB-3DCC-4095-87C0-E10FB65A6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CFD0ECB-3FCE-47C0-9ADE-91EAE330AE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286E9BD-D109-447E-BD4E-942B94A04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DF98D2F-41E5-4D80-97D4-15348552C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03" y="6355880"/>
            <a:ext cx="4114395" cy="366062"/>
          </a:xfrm>
          <a:prstGeom prst="rect">
            <a:avLst/>
          </a:prstGeom>
        </p:spPr>
        <p:txBody>
          <a:bodyPr/>
          <a:lstStyle/>
          <a:p>
            <a:r>
              <a:rPr lang="en-GB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E1B7129-8893-4EC6-AF93-872D899CF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9EC-73B7-4CE4-AE68-51864547CF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73418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 lvl="0" rtl="0">
              <a:defRPr sz="6000"/>
            </a:lvl1pPr>
          </a:lstStyle>
          <a:p>
            <a:pPr lvl="0" rt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lvl="0" indent="0" rtl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>
            <a:lvl1pPr lvl="0" rtl="0">
              <a:defRPr/>
            </a:lvl1pPr>
          </a:lstStyle>
          <a:p>
            <a:endParaRPr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 lvl="0" rtl="0">
              <a:defRPr/>
            </a:lvl1pPr>
          </a:lstStyle>
          <a:p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>
            <a:lvl1pPr lvl="0" rtl="0">
              <a:defRPr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65B7DCD7-0643-42D0-932D-7FAC3766F9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5541" y="364444"/>
            <a:ext cx="2628462" cy="58132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1BD2391-3951-44DF-BDF3-E6F9CBF429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7997" y="364444"/>
            <a:ext cx="7680204" cy="58132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A6A5490-5827-439D-86A5-2878C2364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3C1741D-8794-4A20-B132-9B568F7A7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803" y="6355880"/>
            <a:ext cx="4114395" cy="366062"/>
          </a:xfrm>
          <a:prstGeom prst="rect">
            <a:avLst/>
          </a:prstGeom>
        </p:spPr>
        <p:txBody>
          <a:bodyPr/>
          <a:lstStyle/>
          <a:p>
            <a:r>
              <a:rPr lang="en-GB"/>
              <a:t>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07C5215-31B8-4ABA-8D16-5AA1C1741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09EC-73B7-4CE4-AE68-51864547CF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713684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277856" y="5340096"/>
            <a:ext cx="1316736" cy="1156968"/>
          </a:xfrm>
          <a:prstGeom prst="rect">
            <a:avLst/>
          </a:prstGeom>
        </p:spPr>
      </p:pic>
      <p:sp>
        <p:nvSpPr>
          <p:cNvPr id="10" name="Rectangle 1"/>
          <p:cNvSpPr>
            <a:spLocks noChangeAspect="1"/>
          </p:cNvSpPr>
          <p:nvPr userDrawn="1"/>
        </p:nvSpPr>
        <p:spPr>
          <a:xfrm>
            <a:off x="2577042" y="777241"/>
            <a:ext cx="9007476" cy="3400425"/>
          </a:xfrm>
          <a:custGeom>
            <a:avLst/>
            <a:gdLst>
              <a:gd name="connsiteX0" fmla="*/ 0 w 6753225"/>
              <a:gd name="connsiteY0" fmla="*/ 0 h 3400425"/>
              <a:gd name="connsiteX1" fmla="*/ 6753225 w 6753225"/>
              <a:gd name="connsiteY1" fmla="*/ 0 h 3400425"/>
              <a:gd name="connsiteX2" fmla="*/ 6753225 w 6753225"/>
              <a:gd name="connsiteY2" fmla="*/ 3400425 h 3400425"/>
              <a:gd name="connsiteX3" fmla="*/ 0 w 6753225"/>
              <a:gd name="connsiteY3" fmla="*/ 3400425 h 3400425"/>
              <a:gd name="connsiteX4" fmla="*/ 0 w 6753225"/>
              <a:gd name="connsiteY4" fmla="*/ 0 h 3400425"/>
              <a:gd name="connsiteX0" fmla="*/ 0 w 6755607"/>
              <a:gd name="connsiteY0" fmla="*/ 1197768 h 3400425"/>
              <a:gd name="connsiteX1" fmla="*/ 6755607 w 6755607"/>
              <a:gd name="connsiteY1" fmla="*/ 0 h 3400425"/>
              <a:gd name="connsiteX2" fmla="*/ 6755607 w 6755607"/>
              <a:gd name="connsiteY2" fmla="*/ 3400425 h 3400425"/>
              <a:gd name="connsiteX3" fmla="*/ 2382 w 6755607"/>
              <a:gd name="connsiteY3" fmla="*/ 3400425 h 3400425"/>
              <a:gd name="connsiteX4" fmla="*/ 0 w 6755607"/>
              <a:gd name="connsiteY4" fmla="*/ 1197768 h 340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55607" h="3400425">
                <a:moveTo>
                  <a:pt x="0" y="1197768"/>
                </a:moveTo>
                <a:lnTo>
                  <a:pt x="6755607" y="0"/>
                </a:lnTo>
                <a:lnTo>
                  <a:pt x="6755607" y="3400425"/>
                </a:lnTo>
                <a:lnTo>
                  <a:pt x="2382" y="3400425"/>
                </a:lnTo>
                <a:lnTo>
                  <a:pt x="0" y="1197768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950463" y="2240280"/>
            <a:ext cx="8290560" cy="860400"/>
          </a:xfrm>
        </p:spPr>
        <p:txBody>
          <a:bodyPr/>
          <a:lstStyle>
            <a:lvl1pPr>
              <a:defRPr>
                <a:solidFill>
                  <a:srgbClr val="404040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2950464" y="3220754"/>
            <a:ext cx="8290560" cy="645742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404040"/>
                </a:solidFill>
                <a:latin typeface="+mn-lt"/>
                <a:cs typeface="Arial" pitchFamily="34" charset="0"/>
              </a:defRPr>
            </a:lvl1pPr>
            <a:lvl2pPr marL="0" indent="0" algn="l">
              <a:buNone/>
              <a:defRPr sz="1600">
                <a:solidFill>
                  <a:srgbClr val="404040"/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5317839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altern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277856" y="5340096"/>
            <a:ext cx="1316736" cy="1156968"/>
          </a:xfrm>
          <a:prstGeom prst="rect">
            <a:avLst/>
          </a:prstGeom>
        </p:spPr>
      </p:pic>
      <p:sp>
        <p:nvSpPr>
          <p:cNvPr id="8" name="Freeform 5"/>
          <p:cNvSpPr>
            <a:spLocks noChangeAspect="1"/>
          </p:cNvSpPr>
          <p:nvPr userDrawn="1"/>
        </p:nvSpPr>
        <p:spPr bwMode="gray">
          <a:xfrm rot="10800000">
            <a:off x="4369393" y="457201"/>
            <a:ext cx="7217664" cy="4570413"/>
          </a:xfrm>
          <a:custGeom>
            <a:avLst/>
            <a:gdLst>
              <a:gd name="connsiteX0" fmla="*/ 0 w 10000"/>
              <a:gd name="connsiteY0" fmla="*/ 0 h 9745"/>
              <a:gd name="connsiteX1" fmla="*/ 921 w 10000"/>
              <a:gd name="connsiteY1" fmla="*/ 9745 h 9745"/>
              <a:gd name="connsiteX2" fmla="*/ 10000 w 10000"/>
              <a:gd name="connsiteY2" fmla="*/ 7201 h 9745"/>
              <a:gd name="connsiteX3" fmla="*/ 10000 w 10000"/>
              <a:gd name="connsiteY3" fmla="*/ 0 h 9745"/>
              <a:gd name="connsiteX4" fmla="*/ 0 w 10000"/>
              <a:gd name="connsiteY4" fmla="*/ 0 h 9745"/>
              <a:gd name="connsiteX0" fmla="*/ 0 w 9079"/>
              <a:gd name="connsiteY0" fmla="*/ 0 h 10000"/>
              <a:gd name="connsiteX1" fmla="*/ 0 w 9079"/>
              <a:gd name="connsiteY1" fmla="*/ 10000 h 10000"/>
              <a:gd name="connsiteX2" fmla="*/ 9079 w 9079"/>
              <a:gd name="connsiteY2" fmla="*/ 7389 h 10000"/>
              <a:gd name="connsiteX3" fmla="*/ 9079 w 9079"/>
              <a:gd name="connsiteY3" fmla="*/ 0 h 10000"/>
              <a:gd name="connsiteX4" fmla="*/ 0 w 9079"/>
              <a:gd name="connsiteY4" fmla="*/ 0 h 10000"/>
              <a:gd name="connsiteX0" fmla="*/ 5 w 10000"/>
              <a:gd name="connsiteY0" fmla="*/ 2555 h 10000"/>
              <a:gd name="connsiteX1" fmla="*/ 0 w 10000"/>
              <a:gd name="connsiteY1" fmla="*/ 10000 h 10000"/>
              <a:gd name="connsiteX2" fmla="*/ 10000 w 10000"/>
              <a:gd name="connsiteY2" fmla="*/ 7389 h 10000"/>
              <a:gd name="connsiteX3" fmla="*/ 10000 w 10000"/>
              <a:gd name="connsiteY3" fmla="*/ 0 h 10000"/>
              <a:gd name="connsiteX4" fmla="*/ 5 w 10000"/>
              <a:gd name="connsiteY4" fmla="*/ 2555 h 10000"/>
              <a:gd name="connsiteX0" fmla="*/ 5 w 10000"/>
              <a:gd name="connsiteY0" fmla="*/ 0 h 7445"/>
              <a:gd name="connsiteX1" fmla="*/ 0 w 10000"/>
              <a:gd name="connsiteY1" fmla="*/ 7445 h 7445"/>
              <a:gd name="connsiteX2" fmla="*/ 10000 w 10000"/>
              <a:gd name="connsiteY2" fmla="*/ 4834 h 7445"/>
              <a:gd name="connsiteX3" fmla="*/ 10000 w 10000"/>
              <a:gd name="connsiteY3" fmla="*/ 7 h 7445"/>
              <a:gd name="connsiteX4" fmla="*/ 5 w 10000"/>
              <a:gd name="connsiteY4" fmla="*/ 0 h 7445"/>
              <a:gd name="connsiteX0" fmla="*/ 5 w 10000"/>
              <a:gd name="connsiteY0" fmla="*/ 0 h 10000"/>
              <a:gd name="connsiteX1" fmla="*/ 0 w 10000"/>
              <a:gd name="connsiteY1" fmla="*/ 10000 h 10000"/>
              <a:gd name="connsiteX2" fmla="*/ 8453 w 10000"/>
              <a:gd name="connsiteY2" fmla="*/ 7036 h 10000"/>
              <a:gd name="connsiteX3" fmla="*/ 10000 w 10000"/>
              <a:gd name="connsiteY3" fmla="*/ 9 h 10000"/>
              <a:gd name="connsiteX4" fmla="*/ 5 w 10000"/>
              <a:gd name="connsiteY4" fmla="*/ 0 h 10000"/>
              <a:gd name="connsiteX0" fmla="*/ 5 w 8453"/>
              <a:gd name="connsiteY0" fmla="*/ 4143 h 14143"/>
              <a:gd name="connsiteX1" fmla="*/ 0 w 8453"/>
              <a:gd name="connsiteY1" fmla="*/ 14143 h 14143"/>
              <a:gd name="connsiteX2" fmla="*/ 8453 w 8453"/>
              <a:gd name="connsiteY2" fmla="*/ 11179 h 14143"/>
              <a:gd name="connsiteX3" fmla="*/ 8453 w 8453"/>
              <a:gd name="connsiteY3" fmla="*/ 0 h 14143"/>
              <a:gd name="connsiteX4" fmla="*/ 5 w 8453"/>
              <a:gd name="connsiteY4" fmla="*/ 4143 h 14143"/>
              <a:gd name="connsiteX0" fmla="*/ 6 w 10000"/>
              <a:gd name="connsiteY0" fmla="*/ 0 h 10007"/>
              <a:gd name="connsiteX1" fmla="*/ 0 w 10000"/>
              <a:gd name="connsiteY1" fmla="*/ 10007 h 10007"/>
              <a:gd name="connsiteX2" fmla="*/ 10000 w 10000"/>
              <a:gd name="connsiteY2" fmla="*/ 7911 h 10007"/>
              <a:gd name="connsiteX3" fmla="*/ 10000 w 10000"/>
              <a:gd name="connsiteY3" fmla="*/ 7 h 10007"/>
              <a:gd name="connsiteX4" fmla="*/ 6 w 10000"/>
              <a:gd name="connsiteY4" fmla="*/ 0 h 1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7">
                <a:moveTo>
                  <a:pt x="6" y="0"/>
                </a:moveTo>
                <a:cubicBezTo>
                  <a:pt x="4" y="2358"/>
                  <a:pt x="2" y="7650"/>
                  <a:pt x="0" y="10007"/>
                </a:cubicBezTo>
                <a:lnTo>
                  <a:pt x="10000" y="7911"/>
                </a:lnTo>
                <a:lnTo>
                  <a:pt x="10000" y="7"/>
                </a:lnTo>
                <a:lnTo>
                  <a:pt x="6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742812" y="1677507"/>
            <a:ext cx="6534912" cy="860400"/>
          </a:xfrm>
        </p:spPr>
        <p:txBody>
          <a:bodyPr/>
          <a:lstStyle>
            <a:lvl1pPr>
              <a:defRPr>
                <a:solidFill>
                  <a:srgbClr val="404040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4742812" y="2685128"/>
            <a:ext cx="6534912" cy="645742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404040"/>
                </a:solidFill>
                <a:latin typeface="+mn-lt"/>
                <a:cs typeface="Arial" pitchFamily="34" charset="0"/>
              </a:defRPr>
            </a:lvl1pPr>
            <a:lvl2pPr marL="0" indent="0" algn="l">
              <a:buNone/>
              <a:defRPr sz="1600">
                <a:solidFill>
                  <a:srgbClr val="404040"/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5108644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01600"/>
            <a:ext cx="10977033" cy="860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25599"/>
            <a:ext cx="10972800" cy="469897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2pPr>
            <a:lvl3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3pPr>
            <a:lvl4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4pPr>
            <a:lvl5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609600" y="1044000"/>
            <a:ext cx="109728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609600" y="6242400"/>
            <a:ext cx="109728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96235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_no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01600"/>
            <a:ext cx="10977033" cy="860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25599"/>
            <a:ext cx="10972800" cy="46989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2pPr>
            <a:lvl3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3pPr>
            <a:lvl4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4pPr>
            <a:lvl5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609600" y="1044000"/>
            <a:ext cx="109728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609600" y="6242400"/>
            <a:ext cx="109728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61645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_no_first_level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01600"/>
            <a:ext cx="10977033" cy="860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25599"/>
            <a:ext cx="10972800" cy="46989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 marL="356616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2pPr>
            <a:lvl3pPr marL="713232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3pPr>
            <a:lvl4pPr marL="1069848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4pPr>
            <a:lvl5pPr marL="1426464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609600" y="1044000"/>
            <a:ext cx="109728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609600" y="6242400"/>
            <a:ext cx="109728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70755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609600" y="1044000"/>
            <a:ext cx="109728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609600" y="6242400"/>
            <a:ext cx="109728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601" y="201600"/>
            <a:ext cx="10977033" cy="860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855557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, 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609600" y="6242400"/>
            <a:ext cx="109728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601" y="201600"/>
            <a:ext cx="10977033" cy="860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0426898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, no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01600"/>
            <a:ext cx="10977033" cy="860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26465"/>
            <a:ext cx="5384800" cy="469811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 sz="2400">
                <a:solidFill>
                  <a:schemeClr val="bg1"/>
                </a:solidFill>
                <a:latin typeface="+mn-lt"/>
                <a:cs typeface="Arial" pitchFamily="34" charset="0"/>
              </a:defRPr>
            </a:lvl2pPr>
            <a:lvl3pPr>
              <a:defRPr sz="2000">
                <a:solidFill>
                  <a:schemeClr val="bg1"/>
                </a:solidFill>
                <a:latin typeface="+mn-lt"/>
                <a:cs typeface="Arial" pitchFamily="34" charset="0"/>
              </a:defRPr>
            </a:lvl3pPr>
            <a:lvl4pPr>
              <a:defRPr sz="1800">
                <a:solidFill>
                  <a:schemeClr val="bg1"/>
                </a:solidFill>
                <a:latin typeface="+mn-lt"/>
                <a:cs typeface="Arial" pitchFamily="34" charset="0"/>
              </a:defRPr>
            </a:lvl4pPr>
            <a:lvl5pPr>
              <a:defRPr sz="1800">
                <a:solidFill>
                  <a:schemeClr val="bg1"/>
                </a:solidFill>
                <a:latin typeface="+mn-lt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26465"/>
            <a:ext cx="5384800" cy="469811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 sz="2400">
                <a:solidFill>
                  <a:schemeClr val="bg1"/>
                </a:solidFill>
                <a:latin typeface="+mn-lt"/>
                <a:cs typeface="Arial" pitchFamily="34" charset="0"/>
              </a:defRPr>
            </a:lvl2pPr>
            <a:lvl3pPr>
              <a:defRPr sz="2000">
                <a:solidFill>
                  <a:schemeClr val="bg1"/>
                </a:solidFill>
                <a:latin typeface="+mn-lt"/>
                <a:cs typeface="Arial" pitchFamily="34" charset="0"/>
              </a:defRPr>
            </a:lvl3pPr>
            <a:lvl4pPr>
              <a:defRPr sz="1800">
                <a:solidFill>
                  <a:schemeClr val="bg1"/>
                </a:solidFill>
                <a:latin typeface="+mn-lt"/>
                <a:cs typeface="Arial" pitchFamily="34" charset="0"/>
              </a:defRPr>
            </a:lvl4pPr>
            <a:lvl5pPr>
              <a:defRPr sz="1800">
                <a:solidFill>
                  <a:schemeClr val="bg1"/>
                </a:solidFill>
                <a:latin typeface="+mn-lt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609600" y="1044000"/>
            <a:ext cx="109728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12" name="Line 11"/>
          <p:cNvSpPr>
            <a:spLocks noChangeShapeType="1"/>
          </p:cNvSpPr>
          <p:nvPr userDrawn="1"/>
        </p:nvSpPr>
        <p:spPr bwMode="auto">
          <a:xfrm>
            <a:off x="609600" y="6242400"/>
            <a:ext cx="109728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74596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01600"/>
            <a:ext cx="10977033" cy="860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609600" y="1044000"/>
            <a:ext cx="109728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9" name="Line 11"/>
          <p:cNvSpPr>
            <a:spLocks noChangeShapeType="1"/>
          </p:cNvSpPr>
          <p:nvPr userDrawn="1"/>
        </p:nvSpPr>
        <p:spPr bwMode="auto">
          <a:xfrm>
            <a:off x="609600" y="6242400"/>
            <a:ext cx="109728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1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21114"/>
            <a:ext cx="5390400" cy="3994963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2"/>
          </p:nvPr>
        </p:nvSpPr>
        <p:spPr>
          <a:xfrm>
            <a:off x="6201600" y="2121114"/>
            <a:ext cx="5390400" cy="3994963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609600" y="1426464"/>
            <a:ext cx="5390400" cy="640800"/>
          </a:xfrm>
          <a:prstGeom prst="rect">
            <a:avLst/>
          </a:prstGeom>
        </p:spPr>
        <p:txBody>
          <a:bodyPr anchor="t" anchorCtr="0"/>
          <a:lstStyle>
            <a:lvl1pPr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201600" y="1426464"/>
            <a:ext cx="5390400" cy="640800"/>
          </a:xfrm>
          <a:prstGeom prst="rect">
            <a:avLst/>
          </a:prstGeom>
        </p:spPr>
        <p:txBody>
          <a:bodyPr anchor="t" anchorCtr="0"/>
          <a:lstStyle>
            <a:lvl1pPr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716965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/>
          <p:cNvSpPr/>
          <p:nvPr/>
        </p:nvSpPr>
        <p:spPr>
          <a:xfrm flipV="1">
            <a:off x="1303338" y="1073150"/>
            <a:ext cx="10515600" cy="39688"/>
          </a:xfrm>
          <a:prstGeom prst="line">
            <a:avLst/>
          </a:prstGeom>
          <a:noFill/>
          <a:ln w="28575" cap="flat">
            <a:solidFill>
              <a:srgbClr val="0070C0"/>
            </a:solidFill>
            <a:miter/>
            <a:tailEnd type="oval"/>
          </a:ln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pic>
        <p:nvPicPr>
          <p:cNvPr id="4" name="Picture 3"/>
          <p:cNvPicPr/>
          <p:nvPr/>
        </p:nvPicPr>
        <p:blipFill>
          <a:blip r:embed="rId2"/>
          <a:srcRect t="23980" b="26560"/>
          <a:stretch>
            <a:fillRect/>
          </a:stretch>
        </p:blipFill>
        <p:spPr>
          <a:xfrm>
            <a:off x="10245725" y="153988"/>
            <a:ext cx="1573213" cy="7778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itle 4"/>
          <p:cNvSpPr txBox="1">
            <a:spLocks noGrp="1"/>
          </p:cNvSpPr>
          <p:nvPr>
            <p:ph type="title"/>
          </p:nvPr>
        </p:nvSpPr>
        <p:spPr>
          <a:xfrm>
            <a:off x="1303820" y="11562"/>
            <a:ext cx="10515600" cy="1325563"/>
          </a:xfrm>
          <a:prstGeom prst="rect">
            <a:avLst/>
          </a:prstGeom>
        </p:spPr>
        <p:txBody>
          <a:bodyPr/>
          <a:lstStyle>
            <a:lvl1pPr lvl="0" rtl="0">
              <a:defRPr sz="4600">
                <a:solidFill>
                  <a:srgbClr val="00338D"/>
                </a:solidFill>
              </a:defRPr>
            </a:lvl1pPr>
          </a:lstStyle>
          <a:p>
            <a:pPr lvl="0" rtl="0"/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 txBox="1">
            <a:spLocks noGrp="1"/>
          </p:cNvSpPr>
          <p:nvPr>
            <p:ph type="body" idx="1"/>
          </p:nvPr>
        </p:nvSpPr>
        <p:spPr>
          <a:xfrm>
            <a:off x="1303820" y="1671068"/>
            <a:ext cx="10515600" cy="4351338"/>
          </a:xfrm>
          <a:prstGeom prst="rect">
            <a:avLst/>
          </a:prstGeom>
        </p:spPr>
        <p:txBody>
          <a:bodyPr/>
          <a:lstStyle>
            <a:lvl1pPr lvl="0">
              <a:defRPr/>
            </a:lvl1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>
            <a:lvl1pPr lvl="0" rtl="0">
              <a:defRPr/>
            </a:lvl1pPr>
          </a:lstStyle>
          <a:p>
            <a:endParaRPr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 lvl="0" rtl="0">
              <a:defRPr/>
            </a:lvl1pPr>
          </a:lstStyle>
          <a:p>
            <a:endParaRPr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>
            <a:lvl1pPr lvl="0" rtl="0">
              <a:defRPr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  <p:pic>
        <p:nvPicPr>
          <p:cNvPr id="12" name="Picture 11" descr="http://panchayat.gov.in/nppreport/stateWiseContentsDetails.html_files/img_0_0_2"/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581" y="109538"/>
            <a:ext cx="1123950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07485" y="1024129"/>
            <a:ext cx="10972800" cy="1643063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5000" b="1">
                <a:solidFill>
                  <a:schemeClr val="bg2"/>
                </a:solidFill>
                <a:latin typeface="+mn-lt"/>
                <a:cs typeface="Arial" pitchFamily="34" charset="0"/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Line 11"/>
          <p:cNvSpPr>
            <a:spLocks noChangeShapeType="1"/>
          </p:cNvSpPr>
          <p:nvPr userDrawn="1"/>
        </p:nvSpPr>
        <p:spPr bwMode="auto">
          <a:xfrm>
            <a:off x="609600" y="6242400"/>
            <a:ext cx="109728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0874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9600" y="201168"/>
            <a:ext cx="10972800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7" name="Freeform 5"/>
          <p:cNvSpPr>
            <a:spLocks/>
          </p:cNvSpPr>
          <p:nvPr userDrawn="1"/>
        </p:nvSpPr>
        <p:spPr bwMode="gray">
          <a:xfrm>
            <a:off x="609600" y="1042417"/>
            <a:ext cx="10972800" cy="51847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266"/>
              </a:cxn>
              <a:cxn ang="0">
                <a:pos x="5184" y="2352"/>
              </a:cxn>
              <a:cxn ang="0">
                <a:pos x="5184" y="0"/>
              </a:cxn>
              <a:cxn ang="0">
                <a:pos x="0" y="0"/>
              </a:cxn>
            </a:cxnLst>
            <a:rect l="0" t="0" r="r" b="b"/>
            <a:pathLst>
              <a:path w="5184" h="3266">
                <a:moveTo>
                  <a:pt x="0" y="0"/>
                </a:moveTo>
                <a:lnTo>
                  <a:pt x="0" y="3266"/>
                </a:lnTo>
                <a:lnTo>
                  <a:pt x="5184" y="2352"/>
                </a:lnTo>
                <a:lnTo>
                  <a:pt x="5184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88177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9600" y="201168"/>
            <a:ext cx="10972800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101" name="Freeform 5"/>
          <p:cNvSpPr>
            <a:spLocks/>
          </p:cNvSpPr>
          <p:nvPr userDrawn="1"/>
        </p:nvSpPr>
        <p:spPr bwMode="gray">
          <a:xfrm>
            <a:off x="609600" y="1042417"/>
            <a:ext cx="10972800" cy="51847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266"/>
              </a:cxn>
              <a:cxn ang="0">
                <a:pos x="5184" y="2352"/>
              </a:cxn>
              <a:cxn ang="0">
                <a:pos x="5184" y="0"/>
              </a:cxn>
              <a:cxn ang="0">
                <a:pos x="0" y="0"/>
              </a:cxn>
            </a:cxnLst>
            <a:rect l="0" t="0" r="r" b="b"/>
            <a:pathLst>
              <a:path w="5184" h="3266">
                <a:moveTo>
                  <a:pt x="0" y="0"/>
                </a:moveTo>
                <a:lnTo>
                  <a:pt x="0" y="3266"/>
                </a:lnTo>
                <a:lnTo>
                  <a:pt x="5184" y="2352"/>
                </a:lnTo>
                <a:lnTo>
                  <a:pt x="5184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69389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9600" y="201168"/>
            <a:ext cx="10972800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101" name="Freeform 5"/>
          <p:cNvSpPr>
            <a:spLocks/>
          </p:cNvSpPr>
          <p:nvPr userDrawn="1"/>
        </p:nvSpPr>
        <p:spPr bwMode="gray">
          <a:xfrm>
            <a:off x="609600" y="1040400"/>
            <a:ext cx="10972800" cy="51847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266"/>
              </a:cxn>
              <a:cxn ang="0">
                <a:pos x="5184" y="2352"/>
              </a:cxn>
              <a:cxn ang="0">
                <a:pos x="5184" y="0"/>
              </a:cxn>
              <a:cxn ang="0">
                <a:pos x="0" y="0"/>
              </a:cxn>
            </a:cxnLst>
            <a:rect l="0" t="0" r="r" b="b"/>
            <a:pathLst>
              <a:path w="5184" h="3266">
                <a:moveTo>
                  <a:pt x="0" y="0"/>
                </a:moveTo>
                <a:lnTo>
                  <a:pt x="0" y="3266"/>
                </a:lnTo>
                <a:lnTo>
                  <a:pt x="5184" y="2352"/>
                </a:lnTo>
                <a:lnTo>
                  <a:pt x="5184" y="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5596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11"/>
          <p:cNvSpPr>
            <a:spLocks noChangeShapeType="1"/>
          </p:cNvSpPr>
          <p:nvPr userDrawn="1"/>
        </p:nvSpPr>
        <p:spPr bwMode="auto">
          <a:xfrm>
            <a:off x="607484" y="6243638"/>
            <a:ext cx="109728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13594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leg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07483" y="719139"/>
            <a:ext cx="4675200" cy="5210062"/>
          </a:xfrm>
          <a:prstGeom prst="rect">
            <a:avLst/>
          </a:prstGeom>
        </p:spPr>
        <p:txBody>
          <a:bodyPr/>
          <a:lstStyle>
            <a:lvl1pPr marL="0" indent="0" algn="l" defTabSz="995363" rtl="0" fontAlgn="base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SzPct val="100000"/>
              <a:buNone/>
              <a:defRPr lang="en-US" sz="1200" kern="1200" noProof="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ct val="100000"/>
              <a:buNone/>
              <a:defRPr lang="en-US" sz="900" b="1" kern="1200" noProof="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2pPr>
            <a:lvl3pPr marL="176213" indent="-176213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  <a:defRPr lang="en-US" sz="900" b="1" kern="1200" noProof="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3pPr>
            <a:lvl4pPr marL="0" indent="0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ct val="100000"/>
              <a:buNone/>
              <a:defRPr lang="en-US" sz="800" kern="1200" noProof="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4pPr>
            <a:lvl5pPr marL="188913" indent="-188913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  <a:defRPr lang="en-US" sz="800" kern="1200" noProof="0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xmlns="" val="13514156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8555765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1600"/>
            <a:ext cx="10972800" cy="419088"/>
          </a:xfrm>
        </p:spPr>
        <p:txBody>
          <a:bodyPr/>
          <a:lstStyle>
            <a:lvl1pPr>
              <a:defRPr>
                <a:solidFill>
                  <a:srgbClr val="646464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609600" y="1044000"/>
            <a:ext cx="109728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>
              <a:solidFill>
                <a:srgbClr val="646464"/>
              </a:solidFill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609600" y="6242400"/>
            <a:ext cx="109728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>
              <a:solidFill>
                <a:srgbClr val="646464"/>
              </a:solidFill>
            </a:endParaRP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609600" y="620688"/>
            <a:ext cx="10972800" cy="442800"/>
          </a:xfrm>
        </p:spPr>
        <p:txBody>
          <a:bodyPr/>
          <a:lstStyle>
            <a:lvl1pPr marL="0" indent="0">
              <a:buNone/>
              <a:defRPr sz="2200">
                <a:latin typeface="+mj-lt"/>
              </a:defRPr>
            </a:lvl1pPr>
          </a:lstStyle>
          <a:p>
            <a:pPr lvl="0"/>
            <a:r>
              <a:rPr lang="en-US" dirty="0"/>
              <a:t>Click to edit Master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5436613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1600"/>
            <a:ext cx="10972800" cy="419088"/>
          </a:xfrm>
        </p:spPr>
        <p:txBody>
          <a:bodyPr/>
          <a:lstStyle>
            <a:lvl1pPr>
              <a:defRPr>
                <a:solidFill>
                  <a:srgbClr val="646464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609600" y="1044000"/>
            <a:ext cx="109728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>
              <a:solidFill>
                <a:srgbClr val="646464"/>
              </a:solidFill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609600" y="6242400"/>
            <a:ext cx="109728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>
              <a:solidFill>
                <a:srgbClr val="646464"/>
              </a:solidFill>
            </a:endParaRP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609600" y="620688"/>
            <a:ext cx="10972800" cy="442800"/>
          </a:xfrm>
        </p:spPr>
        <p:txBody>
          <a:bodyPr/>
          <a:lstStyle>
            <a:lvl1pPr marL="0" indent="0">
              <a:buNone/>
              <a:defRPr sz="2200"/>
            </a:lvl1pPr>
          </a:lstStyle>
          <a:p>
            <a:pPr lvl="0"/>
            <a:r>
              <a:rPr lang="en-US" dirty="0"/>
              <a:t>Click to edit Master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723933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277856" y="5340096"/>
            <a:ext cx="1316736" cy="1156968"/>
          </a:xfrm>
          <a:prstGeom prst="rect">
            <a:avLst/>
          </a:prstGeom>
        </p:spPr>
      </p:pic>
      <p:sp>
        <p:nvSpPr>
          <p:cNvPr id="10" name="Rectangle 1"/>
          <p:cNvSpPr>
            <a:spLocks noChangeAspect="1"/>
          </p:cNvSpPr>
          <p:nvPr userDrawn="1"/>
        </p:nvSpPr>
        <p:spPr>
          <a:xfrm>
            <a:off x="2577042" y="777241"/>
            <a:ext cx="9007476" cy="3400425"/>
          </a:xfrm>
          <a:custGeom>
            <a:avLst/>
            <a:gdLst>
              <a:gd name="connsiteX0" fmla="*/ 0 w 6753225"/>
              <a:gd name="connsiteY0" fmla="*/ 0 h 3400425"/>
              <a:gd name="connsiteX1" fmla="*/ 6753225 w 6753225"/>
              <a:gd name="connsiteY1" fmla="*/ 0 h 3400425"/>
              <a:gd name="connsiteX2" fmla="*/ 6753225 w 6753225"/>
              <a:gd name="connsiteY2" fmla="*/ 3400425 h 3400425"/>
              <a:gd name="connsiteX3" fmla="*/ 0 w 6753225"/>
              <a:gd name="connsiteY3" fmla="*/ 3400425 h 3400425"/>
              <a:gd name="connsiteX4" fmla="*/ 0 w 6753225"/>
              <a:gd name="connsiteY4" fmla="*/ 0 h 3400425"/>
              <a:gd name="connsiteX0" fmla="*/ 0 w 6755607"/>
              <a:gd name="connsiteY0" fmla="*/ 1197768 h 3400425"/>
              <a:gd name="connsiteX1" fmla="*/ 6755607 w 6755607"/>
              <a:gd name="connsiteY1" fmla="*/ 0 h 3400425"/>
              <a:gd name="connsiteX2" fmla="*/ 6755607 w 6755607"/>
              <a:gd name="connsiteY2" fmla="*/ 3400425 h 3400425"/>
              <a:gd name="connsiteX3" fmla="*/ 2382 w 6755607"/>
              <a:gd name="connsiteY3" fmla="*/ 3400425 h 3400425"/>
              <a:gd name="connsiteX4" fmla="*/ 0 w 6755607"/>
              <a:gd name="connsiteY4" fmla="*/ 1197768 h 340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55607" h="3400425">
                <a:moveTo>
                  <a:pt x="0" y="1197768"/>
                </a:moveTo>
                <a:lnTo>
                  <a:pt x="6755607" y="0"/>
                </a:lnTo>
                <a:lnTo>
                  <a:pt x="6755607" y="3400425"/>
                </a:lnTo>
                <a:lnTo>
                  <a:pt x="2382" y="3400425"/>
                </a:lnTo>
                <a:lnTo>
                  <a:pt x="0" y="1197768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950463" y="2240280"/>
            <a:ext cx="8290560" cy="860400"/>
          </a:xfrm>
        </p:spPr>
        <p:txBody>
          <a:bodyPr/>
          <a:lstStyle>
            <a:lvl1pPr>
              <a:defRPr>
                <a:solidFill>
                  <a:srgbClr val="404040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2950464" y="3220754"/>
            <a:ext cx="8290560" cy="645742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404040"/>
                </a:solidFill>
                <a:latin typeface="+mn-lt"/>
                <a:cs typeface="Arial" pitchFamily="34" charset="0"/>
              </a:defRPr>
            </a:lvl1pPr>
            <a:lvl2pPr marL="0" indent="0" algn="l">
              <a:buNone/>
              <a:defRPr sz="1600">
                <a:solidFill>
                  <a:srgbClr val="404040"/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321975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lvl="0" algn="ctr" rtl="0">
              <a:defRPr sz="6000"/>
            </a:lvl1pPr>
          </a:lstStyle>
          <a:p>
            <a:pPr lvl="0" rt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lvl="0" indent="0" algn="ctr" rtl="0">
              <a:buNone/>
              <a:defRPr sz="2400"/>
            </a:lvl1pPr>
          </a:lstStyle>
          <a:p>
            <a:pPr lvl="0" rt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>
            <a:lvl1pPr lvl="0" rtl="0">
              <a:defRPr/>
            </a:lvl1pPr>
          </a:lstStyle>
          <a:p>
            <a:endParaRPr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 lvl="0" rtl="0">
              <a:defRPr/>
            </a:lvl1pPr>
          </a:lstStyle>
          <a:p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>
            <a:lvl1pPr lvl="0" rtl="0">
              <a:defRPr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ver altern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277856" y="5340096"/>
            <a:ext cx="1316736" cy="1156968"/>
          </a:xfrm>
          <a:prstGeom prst="rect">
            <a:avLst/>
          </a:prstGeom>
        </p:spPr>
      </p:pic>
      <p:sp>
        <p:nvSpPr>
          <p:cNvPr id="8" name="Freeform 5"/>
          <p:cNvSpPr>
            <a:spLocks noChangeAspect="1"/>
          </p:cNvSpPr>
          <p:nvPr userDrawn="1"/>
        </p:nvSpPr>
        <p:spPr bwMode="gray">
          <a:xfrm rot="10800000">
            <a:off x="4369393" y="457201"/>
            <a:ext cx="7217664" cy="4570413"/>
          </a:xfrm>
          <a:custGeom>
            <a:avLst/>
            <a:gdLst>
              <a:gd name="connsiteX0" fmla="*/ 0 w 10000"/>
              <a:gd name="connsiteY0" fmla="*/ 0 h 9745"/>
              <a:gd name="connsiteX1" fmla="*/ 921 w 10000"/>
              <a:gd name="connsiteY1" fmla="*/ 9745 h 9745"/>
              <a:gd name="connsiteX2" fmla="*/ 10000 w 10000"/>
              <a:gd name="connsiteY2" fmla="*/ 7201 h 9745"/>
              <a:gd name="connsiteX3" fmla="*/ 10000 w 10000"/>
              <a:gd name="connsiteY3" fmla="*/ 0 h 9745"/>
              <a:gd name="connsiteX4" fmla="*/ 0 w 10000"/>
              <a:gd name="connsiteY4" fmla="*/ 0 h 9745"/>
              <a:gd name="connsiteX0" fmla="*/ 0 w 9079"/>
              <a:gd name="connsiteY0" fmla="*/ 0 h 10000"/>
              <a:gd name="connsiteX1" fmla="*/ 0 w 9079"/>
              <a:gd name="connsiteY1" fmla="*/ 10000 h 10000"/>
              <a:gd name="connsiteX2" fmla="*/ 9079 w 9079"/>
              <a:gd name="connsiteY2" fmla="*/ 7389 h 10000"/>
              <a:gd name="connsiteX3" fmla="*/ 9079 w 9079"/>
              <a:gd name="connsiteY3" fmla="*/ 0 h 10000"/>
              <a:gd name="connsiteX4" fmla="*/ 0 w 9079"/>
              <a:gd name="connsiteY4" fmla="*/ 0 h 10000"/>
              <a:gd name="connsiteX0" fmla="*/ 5 w 10000"/>
              <a:gd name="connsiteY0" fmla="*/ 2555 h 10000"/>
              <a:gd name="connsiteX1" fmla="*/ 0 w 10000"/>
              <a:gd name="connsiteY1" fmla="*/ 10000 h 10000"/>
              <a:gd name="connsiteX2" fmla="*/ 10000 w 10000"/>
              <a:gd name="connsiteY2" fmla="*/ 7389 h 10000"/>
              <a:gd name="connsiteX3" fmla="*/ 10000 w 10000"/>
              <a:gd name="connsiteY3" fmla="*/ 0 h 10000"/>
              <a:gd name="connsiteX4" fmla="*/ 5 w 10000"/>
              <a:gd name="connsiteY4" fmla="*/ 2555 h 10000"/>
              <a:gd name="connsiteX0" fmla="*/ 5 w 10000"/>
              <a:gd name="connsiteY0" fmla="*/ 0 h 7445"/>
              <a:gd name="connsiteX1" fmla="*/ 0 w 10000"/>
              <a:gd name="connsiteY1" fmla="*/ 7445 h 7445"/>
              <a:gd name="connsiteX2" fmla="*/ 10000 w 10000"/>
              <a:gd name="connsiteY2" fmla="*/ 4834 h 7445"/>
              <a:gd name="connsiteX3" fmla="*/ 10000 w 10000"/>
              <a:gd name="connsiteY3" fmla="*/ 7 h 7445"/>
              <a:gd name="connsiteX4" fmla="*/ 5 w 10000"/>
              <a:gd name="connsiteY4" fmla="*/ 0 h 7445"/>
              <a:gd name="connsiteX0" fmla="*/ 5 w 10000"/>
              <a:gd name="connsiteY0" fmla="*/ 0 h 10000"/>
              <a:gd name="connsiteX1" fmla="*/ 0 w 10000"/>
              <a:gd name="connsiteY1" fmla="*/ 10000 h 10000"/>
              <a:gd name="connsiteX2" fmla="*/ 8453 w 10000"/>
              <a:gd name="connsiteY2" fmla="*/ 7036 h 10000"/>
              <a:gd name="connsiteX3" fmla="*/ 10000 w 10000"/>
              <a:gd name="connsiteY3" fmla="*/ 9 h 10000"/>
              <a:gd name="connsiteX4" fmla="*/ 5 w 10000"/>
              <a:gd name="connsiteY4" fmla="*/ 0 h 10000"/>
              <a:gd name="connsiteX0" fmla="*/ 5 w 8453"/>
              <a:gd name="connsiteY0" fmla="*/ 4143 h 14143"/>
              <a:gd name="connsiteX1" fmla="*/ 0 w 8453"/>
              <a:gd name="connsiteY1" fmla="*/ 14143 h 14143"/>
              <a:gd name="connsiteX2" fmla="*/ 8453 w 8453"/>
              <a:gd name="connsiteY2" fmla="*/ 11179 h 14143"/>
              <a:gd name="connsiteX3" fmla="*/ 8453 w 8453"/>
              <a:gd name="connsiteY3" fmla="*/ 0 h 14143"/>
              <a:gd name="connsiteX4" fmla="*/ 5 w 8453"/>
              <a:gd name="connsiteY4" fmla="*/ 4143 h 14143"/>
              <a:gd name="connsiteX0" fmla="*/ 6 w 10000"/>
              <a:gd name="connsiteY0" fmla="*/ 0 h 10007"/>
              <a:gd name="connsiteX1" fmla="*/ 0 w 10000"/>
              <a:gd name="connsiteY1" fmla="*/ 10007 h 10007"/>
              <a:gd name="connsiteX2" fmla="*/ 10000 w 10000"/>
              <a:gd name="connsiteY2" fmla="*/ 7911 h 10007"/>
              <a:gd name="connsiteX3" fmla="*/ 10000 w 10000"/>
              <a:gd name="connsiteY3" fmla="*/ 7 h 10007"/>
              <a:gd name="connsiteX4" fmla="*/ 6 w 10000"/>
              <a:gd name="connsiteY4" fmla="*/ 0 h 1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7">
                <a:moveTo>
                  <a:pt x="6" y="0"/>
                </a:moveTo>
                <a:cubicBezTo>
                  <a:pt x="4" y="2358"/>
                  <a:pt x="2" y="7650"/>
                  <a:pt x="0" y="10007"/>
                </a:cubicBezTo>
                <a:lnTo>
                  <a:pt x="10000" y="7911"/>
                </a:lnTo>
                <a:lnTo>
                  <a:pt x="10000" y="7"/>
                </a:lnTo>
                <a:lnTo>
                  <a:pt x="6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742812" y="1677507"/>
            <a:ext cx="6534912" cy="860400"/>
          </a:xfrm>
        </p:spPr>
        <p:txBody>
          <a:bodyPr/>
          <a:lstStyle>
            <a:lvl1pPr>
              <a:defRPr>
                <a:solidFill>
                  <a:srgbClr val="404040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4742812" y="2685128"/>
            <a:ext cx="6534912" cy="645742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404040"/>
                </a:solidFill>
                <a:latin typeface="+mn-lt"/>
                <a:cs typeface="Arial" pitchFamily="34" charset="0"/>
              </a:defRPr>
            </a:lvl1pPr>
            <a:lvl2pPr marL="0" indent="0" algn="l">
              <a:buNone/>
              <a:defRPr sz="1600">
                <a:solidFill>
                  <a:srgbClr val="404040"/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85181099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01600"/>
            <a:ext cx="10977033" cy="860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25599"/>
            <a:ext cx="10972800" cy="469897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2pPr>
            <a:lvl3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3pPr>
            <a:lvl4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4pPr>
            <a:lvl5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609600" y="1044000"/>
            <a:ext cx="109728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609600" y="6242400"/>
            <a:ext cx="109728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700164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_no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01600"/>
            <a:ext cx="10977033" cy="860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25599"/>
            <a:ext cx="10972800" cy="46989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2pPr>
            <a:lvl3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3pPr>
            <a:lvl4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4pPr>
            <a:lvl5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609600" y="1044000"/>
            <a:ext cx="109728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609600" y="6242400"/>
            <a:ext cx="109728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8882842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_no_first_level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01600"/>
            <a:ext cx="10977033" cy="860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25599"/>
            <a:ext cx="10972800" cy="46989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 marL="356616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2pPr>
            <a:lvl3pPr marL="713232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3pPr>
            <a:lvl4pPr marL="1069848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4pPr>
            <a:lvl5pPr marL="1426464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609600" y="1044000"/>
            <a:ext cx="109728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609600" y="6242400"/>
            <a:ext cx="109728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658706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609600" y="1044000"/>
            <a:ext cx="109728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609600" y="6242400"/>
            <a:ext cx="109728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601" y="201600"/>
            <a:ext cx="10977033" cy="860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0493310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, 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609600" y="6242400"/>
            <a:ext cx="109728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601" y="201600"/>
            <a:ext cx="10977033" cy="860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410993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, no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01600"/>
            <a:ext cx="10977033" cy="860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26465"/>
            <a:ext cx="5384800" cy="469811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 sz="2400">
                <a:solidFill>
                  <a:schemeClr val="bg1"/>
                </a:solidFill>
                <a:latin typeface="+mn-lt"/>
                <a:cs typeface="Arial" pitchFamily="34" charset="0"/>
              </a:defRPr>
            </a:lvl2pPr>
            <a:lvl3pPr>
              <a:defRPr sz="2000">
                <a:solidFill>
                  <a:schemeClr val="bg1"/>
                </a:solidFill>
                <a:latin typeface="+mn-lt"/>
                <a:cs typeface="Arial" pitchFamily="34" charset="0"/>
              </a:defRPr>
            </a:lvl3pPr>
            <a:lvl4pPr>
              <a:defRPr sz="1800">
                <a:solidFill>
                  <a:schemeClr val="bg1"/>
                </a:solidFill>
                <a:latin typeface="+mn-lt"/>
                <a:cs typeface="Arial" pitchFamily="34" charset="0"/>
              </a:defRPr>
            </a:lvl4pPr>
            <a:lvl5pPr>
              <a:defRPr sz="1800">
                <a:solidFill>
                  <a:schemeClr val="bg1"/>
                </a:solidFill>
                <a:latin typeface="+mn-lt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26465"/>
            <a:ext cx="5384800" cy="469811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 sz="2400">
                <a:solidFill>
                  <a:schemeClr val="bg1"/>
                </a:solidFill>
                <a:latin typeface="+mn-lt"/>
                <a:cs typeface="Arial" pitchFamily="34" charset="0"/>
              </a:defRPr>
            </a:lvl2pPr>
            <a:lvl3pPr>
              <a:defRPr sz="2000">
                <a:solidFill>
                  <a:schemeClr val="bg1"/>
                </a:solidFill>
                <a:latin typeface="+mn-lt"/>
                <a:cs typeface="Arial" pitchFamily="34" charset="0"/>
              </a:defRPr>
            </a:lvl3pPr>
            <a:lvl4pPr>
              <a:defRPr sz="1800">
                <a:solidFill>
                  <a:schemeClr val="bg1"/>
                </a:solidFill>
                <a:latin typeface="+mn-lt"/>
                <a:cs typeface="Arial" pitchFamily="34" charset="0"/>
              </a:defRPr>
            </a:lvl4pPr>
            <a:lvl5pPr>
              <a:defRPr sz="1800">
                <a:solidFill>
                  <a:schemeClr val="bg1"/>
                </a:solidFill>
                <a:latin typeface="+mn-lt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609600" y="1044000"/>
            <a:ext cx="109728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12" name="Line 11"/>
          <p:cNvSpPr>
            <a:spLocks noChangeShapeType="1"/>
          </p:cNvSpPr>
          <p:nvPr userDrawn="1"/>
        </p:nvSpPr>
        <p:spPr bwMode="auto">
          <a:xfrm>
            <a:off x="609600" y="6242400"/>
            <a:ext cx="109728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422918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01600"/>
            <a:ext cx="10977033" cy="860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609600" y="1044000"/>
            <a:ext cx="109728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9" name="Line 11"/>
          <p:cNvSpPr>
            <a:spLocks noChangeShapeType="1"/>
          </p:cNvSpPr>
          <p:nvPr userDrawn="1"/>
        </p:nvSpPr>
        <p:spPr bwMode="auto">
          <a:xfrm>
            <a:off x="609600" y="6242400"/>
            <a:ext cx="109728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1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21114"/>
            <a:ext cx="5390400" cy="3994963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2"/>
          </p:nvPr>
        </p:nvSpPr>
        <p:spPr>
          <a:xfrm>
            <a:off x="6201600" y="2121114"/>
            <a:ext cx="5390400" cy="3994963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609600" y="1426464"/>
            <a:ext cx="5390400" cy="640800"/>
          </a:xfrm>
          <a:prstGeom prst="rect">
            <a:avLst/>
          </a:prstGeom>
        </p:spPr>
        <p:txBody>
          <a:bodyPr anchor="t" anchorCtr="0"/>
          <a:lstStyle>
            <a:lvl1pPr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201600" y="1426464"/>
            <a:ext cx="5390400" cy="640800"/>
          </a:xfrm>
          <a:prstGeom prst="rect">
            <a:avLst/>
          </a:prstGeom>
        </p:spPr>
        <p:txBody>
          <a:bodyPr anchor="t" anchorCtr="0"/>
          <a:lstStyle>
            <a:lvl1pPr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92963662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07485" y="1024129"/>
            <a:ext cx="10972800" cy="1643063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5000" b="1">
                <a:solidFill>
                  <a:schemeClr val="bg2"/>
                </a:solidFill>
                <a:latin typeface="+mn-lt"/>
                <a:cs typeface="Arial" pitchFamily="34" charset="0"/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Line 11"/>
          <p:cNvSpPr>
            <a:spLocks noChangeShapeType="1"/>
          </p:cNvSpPr>
          <p:nvPr userDrawn="1"/>
        </p:nvSpPr>
        <p:spPr bwMode="auto">
          <a:xfrm>
            <a:off x="609600" y="6242400"/>
            <a:ext cx="109728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624016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9600" y="201168"/>
            <a:ext cx="10972800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7" name="Freeform 5"/>
          <p:cNvSpPr>
            <a:spLocks/>
          </p:cNvSpPr>
          <p:nvPr userDrawn="1"/>
        </p:nvSpPr>
        <p:spPr bwMode="gray">
          <a:xfrm>
            <a:off x="609600" y="1042417"/>
            <a:ext cx="10972800" cy="51847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266"/>
              </a:cxn>
              <a:cxn ang="0">
                <a:pos x="5184" y="2352"/>
              </a:cxn>
              <a:cxn ang="0">
                <a:pos x="5184" y="0"/>
              </a:cxn>
              <a:cxn ang="0">
                <a:pos x="0" y="0"/>
              </a:cxn>
            </a:cxnLst>
            <a:rect l="0" t="0" r="r" b="b"/>
            <a:pathLst>
              <a:path w="5184" h="3266">
                <a:moveTo>
                  <a:pt x="0" y="0"/>
                </a:moveTo>
                <a:lnTo>
                  <a:pt x="0" y="3266"/>
                </a:lnTo>
                <a:lnTo>
                  <a:pt x="5184" y="2352"/>
                </a:lnTo>
                <a:lnTo>
                  <a:pt x="5184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6700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724900" y="365125"/>
            <a:ext cx="2628900" cy="5811839"/>
          </a:xfrm>
          <a:prstGeom prst="rect">
            <a:avLst/>
          </a:prstGeom>
        </p:spPr>
        <p:txBody>
          <a:bodyPr/>
          <a:lstStyle>
            <a:lvl1pPr lvl="0">
              <a:defRPr/>
            </a:lvl1pPr>
          </a:lstStyle>
          <a:p>
            <a:pPr lvl="0" rt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8200" y="365125"/>
            <a:ext cx="7734300" cy="5811839"/>
          </a:xfrm>
          <a:prstGeom prst="rect">
            <a:avLst/>
          </a:prstGeom>
        </p:spPr>
        <p:txBody>
          <a:bodyPr/>
          <a:lstStyle>
            <a:lvl1pPr lvl="0">
              <a:defRPr/>
            </a:lvl1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>
            <a:lvl1pPr lvl="0" rtl="0">
              <a:defRPr/>
            </a:lvl1pPr>
          </a:lstStyle>
          <a:p>
            <a:endParaRPr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 lvl="0" rtl="0">
              <a:defRPr/>
            </a:lvl1pPr>
          </a:lstStyle>
          <a:p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>
            <a:lvl1pPr lvl="0" rtl="0">
              <a:defRPr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9600" y="201168"/>
            <a:ext cx="10972800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101" name="Freeform 5"/>
          <p:cNvSpPr>
            <a:spLocks/>
          </p:cNvSpPr>
          <p:nvPr userDrawn="1"/>
        </p:nvSpPr>
        <p:spPr bwMode="gray">
          <a:xfrm>
            <a:off x="609600" y="1042417"/>
            <a:ext cx="10972800" cy="51847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266"/>
              </a:cxn>
              <a:cxn ang="0">
                <a:pos x="5184" y="2352"/>
              </a:cxn>
              <a:cxn ang="0">
                <a:pos x="5184" y="0"/>
              </a:cxn>
              <a:cxn ang="0">
                <a:pos x="0" y="0"/>
              </a:cxn>
            </a:cxnLst>
            <a:rect l="0" t="0" r="r" b="b"/>
            <a:pathLst>
              <a:path w="5184" h="3266">
                <a:moveTo>
                  <a:pt x="0" y="0"/>
                </a:moveTo>
                <a:lnTo>
                  <a:pt x="0" y="3266"/>
                </a:lnTo>
                <a:lnTo>
                  <a:pt x="5184" y="2352"/>
                </a:lnTo>
                <a:lnTo>
                  <a:pt x="5184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407000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9600" y="201168"/>
            <a:ext cx="10972800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101" name="Freeform 5"/>
          <p:cNvSpPr>
            <a:spLocks/>
          </p:cNvSpPr>
          <p:nvPr userDrawn="1"/>
        </p:nvSpPr>
        <p:spPr bwMode="gray">
          <a:xfrm>
            <a:off x="609600" y="1040400"/>
            <a:ext cx="10972800" cy="51847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266"/>
              </a:cxn>
              <a:cxn ang="0">
                <a:pos x="5184" y="2352"/>
              </a:cxn>
              <a:cxn ang="0">
                <a:pos x="5184" y="0"/>
              </a:cxn>
              <a:cxn ang="0">
                <a:pos x="0" y="0"/>
              </a:cxn>
            </a:cxnLst>
            <a:rect l="0" t="0" r="r" b="b"/>
            <a:pathLst>
              <a:path w="5184" h="3266">
                <a:moveTo>
                  <a:pt x="0" y="0"/>
                </a:moveTo>
                <a:lnTo>
                  <a:pt x="0" y="3266"/>
                </a:lnTo>
                <a:lnTo>
                  <a:pt x="5184" y="2352"/>
                </a:lnTo>
                <a:lnTo>
                  <a:pt x="5184" y="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243982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11"/>
          <p:cNvSpPr>
            <a:spLocks noChangeShapeType="1"/>
          </p:cNvSpPr>
          <p:nvPr userDrawn="1"/>
        </p:nvSpPr>
        <p:spPr bwMode="auto">
          <a:xfrm>
            <a:off x="607484" y="6243638"/>
            <a:ext cx="109728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840516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 leg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07483" y="719139"/>
            <a:ext cx="4675200" cy="5210062"/>
          </a:xfrm>
          <a:prstGeom prst="rect">
            <a:avLst/>
          </a:prstGeom>
        </p:spPr>
        <p:txBody>
          <a:bodyPr/>
          <a:lstStyle>
            <a:lvl1pPr marL="0" indent="0" algn="l" defTabSz="995363" rtl="0" fontAlgn="base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SzPct val="100000"/>
              <a:buNone/>
              <a:defRPr lang="en-US" sz="1200" kern="1200" noProof="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ct val="100000"/>
              <a:buNone/>
              <a:defRPr lang="en-US" sz="900" b="1" kern="1200" noProof="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2pPr>
            <a:lvl3pPr marL="176213" indent="-176213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  <a:defRPr lang="en-US" sz="900" b="1" kern="1200" noProof="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3pPr>
            <a:lvl4pPr marL="0" indent="0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ct val="100000"/>
              <a:buNone/>
              <a:defRPr lang="en-US" sz="800" kern="1200" noProof="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4pPr>
            <a:lvl5pPr marL="188913" indent="-188913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  <a:defRPr lang="en-US" sz="800" kern="1200" noProof="0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xmlns="" val="314612114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39310254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1600"/>
            <a:ext cx="10972800" cy="419088"/>
          </a:xfrm>
        </p:spPr>
        <p:txBody>
          <a:bodyPr/>
          <a:lstStyle>
            <a:lvl1pPr>
              <a:defRPr>
                <a:solidFill>
                  <a:srgbClr val="646464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609600" y="1044000"/>
            <a:ext cx="109728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>
              <a:solidFill>
                <a:srgbClr val="646464"/>
              </a:solidFill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609600" y="6242400"/>
            <a:ext cx="109728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>
              <a:solidFill>
                <a:srgbClr val="646464"/>
              </a:solidFill>
            </a:endParaRP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609600" y="620688"/>
            <a:ext cx="10972800" cy="442800"/>
          </a:xfrm>
        </p:spPr>
        <p:txBody>
          <a:bodyPr/>
          <a:lstStyle>
            <a:lvl1pPr marL="0" indent="0">
              <a:buNone/>
              <a:defRPr sz="2200">
                <a:latin typeface="+mj-lt"/>
              </a:defRPr>
            </a:lvl1pPr>
          </a:lstStyle>
          <a:p>
            <a:pPr lvl="0"/>
            <a:r>
              <a:rPr lang="en-US" dirty="0"/>
              <a:t>Click to edit Master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175258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1600"/>
            <a:ext cx="10972800" cy="419088"/>
          </a:xfrm>
        </p:spPr>
        <p:txBody>
          <a:bodyPr/>
          <a:lstStyle>
            <a:lvl1pPr>
              <a:defRPr>
                <a:solidFill>
                  <a:srgbClr val="646464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609600" y="1044000"/>
            <a:ext cx="109728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>
              <a:solidFill>
                <a:srgbClr val="646464"/>
              </a:solidFill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609600" y="6242400"/>
            <a:ext cx="109728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>
              <a:solidFill>
                <a:srgbClr val="646464"/>
              </a:solidFill>
            </a:endParaRP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609600" y="620688"/>
            <a:ext cx="10972800" cy="442800"/>
          </a:xfrm>
        </p:spPr>
        <p:txBody>
          <a:bodyPr/>
          <a:lstStyle>
            <a:lvl1pPr marL="0" indent="0">
              <a:buNone/>
              <a:defRPr sz="2200"/>
            </a:lvl1pPr>
          </a:lstStyle>
          <a:p>
            <a:pPr lvl="0"/>
            <a:r>
              <a:rPr lang="en-US" dirty="0"/>
              <a:t>Click to edit Master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379492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 lvl="0">
              <a:defRPr/>
            </a:lvl1pPr>
          </a:lstStyle>
          <a:p>
            <a:pPr lvl="0" rt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lvl="0" indent="0" rtl="0">
              <a:buNone/>
              <a:defRPr sz="2400" b="1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lvl1pPr lvl="0">
              <a:defRPr/>
            </a:lvl1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lvl="0" indent="0" rtl="0">
              <a:buNone/>
              <a:defRPr sz="2400" b="1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6" name="Text Placeholder 5"/>
          <p:cNvSpPr txBox="1">
            <a:spLocks noGrp="1"/>
          </p:cNvSpPr>
          <p:nvPr>
            <p:ph type="body"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 lvl="0">
              <a:defRPr/>
            </a:lvl1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>
            <a:lvl1pPr lvl="0" rtl="0">
              <a:defRPr/>
            </a:lvl1pPr>
          </a:lstStyle>
          <a:p>
            <a:endParaRPr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 lvl="0" rtl="0">
              <a:defRPr/>
            </a:lvl1pPr>
          </a:lstStyle>
          <a:p>
            <a:endParaRPr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>
            <a:lvl1pPr lvl="0" rtl="0">
              <a:defRPr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lvl="0">
              <a:defRPr/>
            </a:lvl1pPr>
          </a:lstStyle>
          <a:p>
            <a:pPr lvl="0" rt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lvl="0">
              <a:defRPr/>
            </a:lvl1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>
            <a:lvl1pPr lvl="0" rtl="0">
              <a:defRPr/>
            </a:lvl1pPr>
          </a:lstStyle>
          <a:p>
            <a:endParaRPr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 lvl="0" rtl="0">
              <a:defRPr/>
            </a:lvl1pPr>
          </a:lstStyle>
          <a:p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>
            <a:lvl1pPr lvl="0" rtl="0">
              <a:defRPr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lvl="0">
              <a:defRPr/>
            </a:lvl1pPr>
          </a:lstStyle>
          <a:p>
            <a:pPr lvl="0" rt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 lvl="0">
              <a:defRPr/>
            </a:lvl1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 lvl="0">
              <a:defRPr/>
            </a:lvl1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>
            <a:lvl1pPr lvl="0" rtl="0">
              <a:defRPr/>
            </a:lvl1pPr>
          </a:lstStyle>
          <a:p>
            <a:endParaRPr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 lvl="0" rtl="0">
              <a:defRPr/>
            </a:lvl1pPr>
          </a:lstStyle>
          <a:p>
            <a:endParaRPr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>
            <a:lvl1pPr lvl="0" rtl="0">
              <a:defRPr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 lvl="0" rtl="0">
              <a:defRPr sz="3200"/>
            </a:lvl1pPr>
          </a:lstStyle>
          <a:p>
            <a:pPr lvl="0" rt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lvl="0" indent="0" rtl="0">
              <a:buNone/>
              <a:defRPr sz="3200"/>
            </a:lvl1pPr>
          </a:lstStyle>
          <a:p>
            <a:endParaRPr/>
          </a:p>
        </p:txBody>
      </p:sp>
      <p:sp>
        <p:nvSpPr>
          <p:cNvPr id="4" name="Text Placeholder 3"/>
          <p:cNvSpPr txBox="1"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lvl="0" indent="0" rtl="0">
              <a:buNone/>
              <a:defRPr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>
            <a:lvl1pPr lvl="0" rtl="0">
              <a:defRPr/>
            </a:lvl1pPr>
          </a:lstStyle>
          <a:p>
            <a:endParaRPr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 lvl="0" rtl="0">
              <a:defRPr/>
            </a:lvl1pPr>
          </a:lstStyle>
          <a:p>
            <a:endParaRPr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>
            <a:lvl1pPr lvl="0" rtl="0">
              <a:defRPr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image" Target="../media/image3.wmf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0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51.xml"/><Relationship Id="rId18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17" Type="http://schemas.openxmlformats.org/officeDocument/2006/relationships/slideLayout" Target="../slideLayouts/slideLayout55.xml"/><Relationship Id="rId2" Type="http://schemas.openxmlformats.org/officeDocument/2006/relationships/slideLayout" Target="../slideLayouts/slideLayout40.xml"/><Relationship Id="rId16" Type="http://schemas.openxmlformats.org/officeDocument/2006/relationships/slideLayout" Target="../slideLayouts/slideLayout54.xml"/><Relationship Id="rId20" Type="http://schemas.openxmlformats.org/officeDocument/2006/relationships/image" Target="../media/image3.wmf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48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7000">
              <a:schemeClr val="bg1"/>
            </a:gs>
            <a:gs pos="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1130300" y="3206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/>
          <a:lstStyle>
            <a:lvl1pPr lvl="0">
              <a:defRPr/>
            </a:lvl1pPr>
          </a:lstStyle>
          <a:p>
            <a:pPr lvl="0" rt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11303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/>
          <a:lstStyle>
            <a:lvl1pPr lvl="0">
              <a:defRPr/>
            </a:lvl1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lvl="0" algn="l" rtl="0">
              <a:defRPr sz="1200">
                <a:solidFill>
                  <a:srgbClr val="898989">
                    <a:tint val="75000"/>
                  </a:srgbClr>
                </a:solidFill>
                <a:latin typeface="Calibri"/>
              </a:defRPr>
            </a:lvl1pPr>
          </a:lstStyle>
          <a:p>
            <a:endParaRPr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lvl="0" algn="ctr" rtl="0">
              <a:defRPr sz="1200">
                <a:solidFill>
                  <a:srgbClr val="898989">
                    <a:tint val="75000"/>
                  </a:srgbClr>
                </a:solidFill>
                <a:latin typeface="Calibri"/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wrap="square" lIns="91440" tIns="45720" rIns="91440" bIns="45720" anchor="ctr"/>
          <a:lstStyle>
            <a:lvl1pPr lvl="0" algn="r" rtl="0">
              <a:defRPr sz="1200">
                <a:solidFill>
                  <a:srgbClr val="898989"/>
                </a:solidFill>
                <a:latin typeface="Calibri"/>
              </a:defRPr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3" r:id="rId3"/>
    <p:sldLayoutId id="2147483674" r:id="rId4"/>
    <p:sldLayoutId id="2147483676" r:id="rId5"/>
    <p:sldLayoutId id="2147483677" r:id="rId6"/>
    <p:sldLayoutId id="2147483678" r:id="rId7"/>
    <p:sldLayoutId id="2147483679" r:id="rId8"/>
    <p:sldLayoutId id="2147483680" r:id="rId9"/>
  </p:sldLayoutIdLst>
  <p:txStyles>
    <p:titleStyle>
      <a:lvl1pPr lvl="0" algn="l" rtl="0">
        <a:lnSpc>
          <a:spcPct val="90000"/>
        </a:lnSpc>
        <a:defRPr sz="4400">
          <a:solidFill>
            <a:schemeClr val="tx1"/>
          </a:solidFill>
          <a:latin typeface="Calisto MT"/>
        </a:defRPr>
      </a:lvl1pPr>
      <a:lvl2pPr lvl="0" algn="l" rtl="0">
        <a:lnSpc>
          <a:spcPct val="90000"/>
        </a:lnSpc>
        <a:defRPr sz="4400">
          <a:solidFill>
            <a:schemeClr val="tx1"/>
          </a:solidFill>
          <a:latin typeface="Calisto MT"/>
        </a:defRPr>
      </a:lvl2pPr>
      <a:lvl3pPr lvl="0" algn="l" rtl="0">
        <a:lnSpc>
          <a:spcPct val="90000"/>
        </a:lnSpc>
        <a:defRPr sz="4400">
          <a:solidFill>
            <a:schemeClr val="tx1"/>
          </a:solidFill>
          <a:latin typeface="Calisto MT"/>
        </a:defRPr>
      </a:lvl3pPr>
      <a:lvl4pPr lvl="0" algn="l" rtl="0">
        <a:lnSpc>
          <a:spcPct val="90000"/>
        </a:lnSpc>
        <a:defRPr sz="4400">
          <a:solidFill>
            <a:schemeClr val="tx1"/>
          </a:solidFill>
          <a:latin typeface="Calisto MT"/>
        </a:defRPr>
      </a:lvl4pPr>
      <a:lvl5pPr lvl="0" algn="l" rtl="0">
        <a:lnSpc>
          <a:spcPct val="90000"/>
        </a:lnSpc>
        <a:defRPr sz="4400">
          <a:solidFill>
            <a:schemeClr val="tx1"/>
          </a:solidFill>
          <a:latin typeface="Calisto MT"/>
        </a:defRPr>
      </a:lvl5pPr>
      <a:lvl6pPr marL="457200" lvl="0" algn="l" rtl="0">
        <a:lnSpc>
          <a:spcPct val="90000"/>
        </a:lnSpc>
        <a:defRPr sz="4400">
          <a:solidFill>
            <a:schemeClr val="tx1"/>
          </a:solidFill>
          <a:latin typeface="Calisto MT"/>
        </a:defRPr>
      </a:lvl6pPr>
      <a:lvl7pPr marL="914400" lvl="0" algn="l" rtl="0">
        <a:lnSpc>
          <a:spcPct val="90000"/>
        </a:lnSpc>
        <a:defRPr sz="4400">
          <a:solidFill>
            <a:schemeClr val="tx1"/>
          </a:solidFill>
          <a:latin typeface="Calisto MT"/>
        </a:defRPr>
      </a:lvl7pPr>
      <a:lvl8pPr marL="1371600" lvl="0" algn="l" rtl="0">
        <a:lnSpc>
          <a:spcPct val="90000"/>
        </a:lnSpc>
        <a:defRPr sz="4400">
          <a:solidFill>
            <a:schemeClr val="tx1"/>
          </a:solidFill>
          <a:latin typeface="Calisto MT"/>
        </a:defRPr>
      </a:lvl8pPr>
      <a:lvl9pPr marL="1828800" lvl="0" algn="l" rtl="0">
        <a:lnSpc>
          <a:spcPct val="90000"/>
        </a:lnSpc>
        <a:defRPr sz="4400">
          <a:solidFill>
            <a:schemeClr val="tx1"/>
          </a:solidFill>
          <a:latin typeface="Calisto MT"/>
        </a:defRPr>
      </a:lvl9pPr>
    </p:titleStyle>
    <p:bodyStyle>
      <a:lvl1pPr marL="228600" lvl="0" indent="-228600" algn="l" rtl="0">
        <a:lnSpc>
          <a:spcPct val="90000"/>
        </a:lnSpc>
        <a:spcBef>
          <a:spcPts val="1000"/>
        </a:spcBef>
        <a:buFont typeface="Arial"/>
        <a:buChar char="•"/>
        <a:defRPr sz="2200">
          <a:solidFill>
            <a:schemeClr val="tx1"/>
          </a:solidFill>
          <a:latin typeface="Calisto MT"/>
        </a:defRPr>
      </a:lvl1pPr>
      <a:lvl2pPr marL="685800" lvl="0" indent="-228600" algn="l" rtl="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Calisto MT"/>
        </a:defRPr>
      </a:lvl2pPr>
      <a:lvl3pPr marL="1143000" lvl="0" indent="-228600" algn="l" rtl="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Calisto MT"/>
        </a:defRPr>
      </a:lvl3pPr>
      <a:lvl4pPr marL="1600200" lvl="0" indent="-228600" algn="l" rtl="0">
        <a:lnSpc>
          <a:spcPct val="90000"/>
        </a:lnSpc>
        <a:spcBef>
          <a:spcPts val="500"/>
        </a:spcBef>
        <a:buFont typeface="Arial"/>
        <a:buChar char="•"/>
        <a:defRPr>
          <a:solidFill>
            <a:schemeClr val="tx1"/>
          </a:solidFill>
          <a:latin typeface="Calisto MT"/>
        </a:defRPr>
      </a:lvl4pPr>
      <a:lvl5pPr marL="2057400" lvl="0" indent="-228600" algn="l" rtl="0">
        <a:lnSpc>
          <a:spcPct val="90000"/>
        </a:lnSpc>
        <a:spcBef>
          <a:spcPts val="500"/>
        </a:spcBef>
        <a:buFont typeface="Arial"/>
        <a:buChar char="•"/>
        <a:defRPr>
          <a:solidFill>
            <a:schemeClr val="tx1"/>
          </a:solidFill>
          <a:latin typeface="Calisto MT"/>
        </a:defRPr>
      </a:lvl5pPr>
      <a:lvl6pPr marL="2514600" lvl="0" indent="-228600" algn="l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Calibri"/>
        </a:defRPr>
      </a:lvl6pPr>
      <a:lvl7pPr marL="2971800" lvl="0" indent="-228600" algn="l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Calibri"/>
        </a:defRPr>
      </a:lvl7pPr>
      <a:lvl8pPr marL="3429000" lvl="0" indent="-228600" algn="l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Calibri"/>
        </a:defRPr>
      </a:lvl8pPr>
      <a:lvl9pPr marL="3886200" lvl="0" indent="-228600" algn="l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Calibri"/>
        </a:defRPr>
      </a:lvl9pPr>
    </p:bodyStyle>
    <p:otherStyle>
      <a:lvl1pPr marL="0" lvl="0" algn="l" rtl="0">
        <a:defRPr sz="1800">
          <a:solidFill>
            <a:schemeClr val="tx1"/>
          </a:solidFill>
          <a:latin typeface="Calibri"/>
        </a:defRPr>
      </a:lvl1pPr>
      <a:lvl2pPr marL="457200" lvl="0" algn="l" rtl="0">
        <a:defRPr sz="1800">
          <a:solidFill>
            <a:schemeClr val="tx1"/>
          </a:solidFill>
          <a:latin typeface="Calibri"/>
        </a:defRPr>
      </a:lvl2pPr>
      <a:lvl3pPr marL="914400" lvl="0" algn="l" rtl="0">
        <a:defRPr sz="1800">
          <a:solidFill>
            <a:schemeClr val="tx1"/>
          </a:solidFill>
          <a:latin typeface="Calibri"/>
        </a:defRPr>
      </a:lvl3pPr>
      <a:lvl4pPr marL="1371600" lvl="0" algn="l" rtl="0">
        <a:defRPr sz="1800">
          <a:solidFill>
            <a:schemeClr val="tx1"/>
          </a:solidFill>
          <a:latin typeface="Calibri"/>
        </a:defRPr>
      </a:lvl4pPr>
      <a:lvl5pPr marL="1828800" lvl="0" algn="l" rtl="0">
        <a:defRPr sz="1800">
          <a:solidFill>
            <a:schemeClr val="tx1"/>
          </a:solidFill>
          <a:latin typeface="Calibri"/>
        </a:defRPr>
      </a:lvl5pPr>
      <a:lvl6pPr marL="2286000" lvl="0" algn="l" rtl="0">
        <a:defRPr sz="1800">
          <a:solidFill>
            <a:schemeClr val="tx1"/>
          </a:solidFill>
          <a:latin typeface="Calibri"/>
        </a:defRPr>
      </a:lvl6pPr>
      <a:lvl7pPr marL="2743200" lvl="0" algn="l" rtl="0">
        <a:defRPr sz="1800">
          <a:solidFill>
            <a:schemeClr val="tx1"/>
          </a:solidFill>
          <a:latin typeface="Calibri"/>
        </a:defRPr>
      </a:lvl7pPr>
      <a:lvl8pPr marL="3200400" lvl="0" algn="l" rtl="0">
        <a:defRPr sz="1800">
          <a:solidFill>
            <a:schemeClr val="tx1"/>
          </a:solidFill>
          <a:latin typeface="Calibri"/>
        </a:defRPr>
      </a:lvl8pPr>
      <a:lvl9pPr marL="3657600" lvl="0" algn="l" rtl="0">
        <a:defRPr sz="1800">
          <a:solidFill>
            <a:schemeClr val="tx1"/>
          </a:solidFill>
          <a:latin typeface="Calibri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47000">
              <a:schemeClr val="bg1"/>
            </a:gs>
            <a:gs pos="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2267419-8E21-4E7A-B8E1-458F7CD23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998" y="364443"/>
            <a:ext cx="10516005" cy="13265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60C0059-5E3F-4AA6-9954-55274AFDA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998" y="1825453"/>
            <a:ext cx="10516005" cy="4352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B6F0782-DB43-44AB-B288-A78431A42B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7998" y="6355880"/>
            <a:ext cx="2742930" cy="366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82DAEC8-F62A-4274-A2D1-E55291BF84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296176" y="6538910"/>
            <a:ext cx="4895825" cy="366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Ministry of Panchayati Raj, Government of India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591443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932962" rtl="0" eaLnBrk="1" latinLnBrk="0" hangingPunct="1">
        <a:lnSpc>
          <a:spcPct val="90000"/>
        </a:lnSpc>
        <a:spcBef>
          <a:spcPct val="0"/>
        </a:spcBef>
        <a:buNone/>
        <a:defRPr sz="44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3241" indent="-233241" algn="l" defTabSz="932962" rtl="0" eaLnBrk="1" latinLnBrk="0" hangingPunct="1">
        <a:lnSpc>
          <a:spcPct val="90000"/>
        </a:lnSpc>
        <a:spcBef>
          <a:spcPts val="1020"/>
        </a:spcBef>
        <a:buFont typeface="Arial" panose="020B0604020202020204" pitchFamily="34" charset="0"/>
        <a:buChar char="•"/>
        <a:defRPr sz="2857" kern="1200">
          <a:solidFill>
            <a:schemeClr val="tx1"/>
          </a:solidFill>
          <a:latin typeface="+mn-lt"/>
          <a:ea typeface="+mn-ea"/>
          <a:cs typeface="+mn-cs"/>
        </a:defRPr>
      </a:lvl1pPr>
      <a:lvl2pPr marL="699722" indent="-233241" algn="l" defTabSz="932962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2449" kern="1200">
          <a:solidFill>
            <a:schemeClr val="tx1"/>
          </a:solidFill>
          <a:latin typeface="+mn-lt"/>
          <a:ea typeface="+mn-ea"/>
          <a:cs typeface="+mn-cs"/>
        </a:defRPr>
      </a:lvl2pPr>
      <a:lvl3pPr marL="1166203" indent="-233241" algn="l" defTabSz="932962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3pPr>
      <a:lvl4pPr marL="1632684" indent="-233241" algn="l" defTabSz="932962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1837" kern="1200">
          <a:solidFill>
            <a:schemeClr val="tx1"/>
          </a:solidFill>
          <a:latin typeface="+mn-lt"/>
          <a:ea typeface="+mn-ea"/>
          <a:cs typeface="+mn-cs"/>
        </a:defRPr>
      </a:lvl4pPr>
      <a:lvl5pPr marL="2099165" indent="-233241" algn="l" defTabSz="932962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1837" kern="1200">
          <a:solidFill>
            <a:schemeClr val="tx1"/>
          </a:solidFill>
          <a:latin typeface="+mn-lt"/>
          <a:ea typeface="+mn-ea"/>
          <a:cs typeface="+mn-cs"/>
        </a:defRPr>
      </a:lvl5pPr>
      <a:lvl6pPr marL="2565646" indent="-233241" algn="l" defTabSz="932962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1837" kern="1200">
          <a:solidFill>
            <a:schemeClr val="tx1"/>
          </a:solidFill>
          <a:latin typeface="+mn-lt"/>
          <a:ea typeface="+mn-ea"/>
          <a:cs typeface="+mn-cs"/>
        </a:defRPr>
      </a:lvl6pPr>
      <a:lvl7pPr marL="3032128" indent="-233241" algn="l" defTabSz="932962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1837" kern="1200">
          <a:solidFill>
            <a:schemeClr val="tx1"/>
          </a:solidFill>
          <a:latin typeface="+mn-lt"/>
          <a:ea typeface="+mn-ea"/>
          <a:cs typeface="+mn-cs"/>
        </a:defRPr>
      </a:lvl7pPr>
      <a:lvl8pPr marL="3498609" indent="-233241" algn="l" defTabSz="932962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1837" kern="1200">
          <a:solidFill>
            <a:schemeClr val="tx1"/>
          </a:solidFill>
          <a:latin typeface="+mn-lt"/>
          <a:ea typeface="+mn-ea"/>
          <a:cs typeface="+mn-cs"/>
        </a:defRPr>
      </a:lvl8pPr>
      <a:lvl9pPr marL="3965090" indent="-233241" algn="l" defTabSz="932962" rtl="0" eaLnBrk="1" latinLnBrk="0" hangingPunct="1">
        <a:lnSpc>
          <a:spcPct val="90000"/>
        </a:lnSpc>
        <a:spcBef>
          <a:spcPts val="510"/>
        </a:spcBef>
        <a:buFont typeface="Arial" panose="020B0604020202020204" pitchFamily="34" charset="0"/>
        <a:buChar char="•"/>
        <a:defRPr sz="18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1pPr>
      <a:lvl2pPr marL="466481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2pPr>
      <a:lvl3pPr marL="932962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3pPr>
      <a:lvl4pPr marL="1399443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4pPr>
      <a:lvl5pPr marL="1865925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5pPr>
      <a:lvl6pPr marL="2332406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6pPr>
      <a:lvl7pPr marL="2798887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7pPr>
      <a:lvl8pPr marL="3265368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8pPr>
      <a:lvl9pPr marL="3731849" algn="l" defTabSz="932962" rtl="0" eaLnBrk="1" latinLnBrk="0" hangingPunct="1">
        <a:defRPr sz="18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47000">
              <a:schemeClr val="bg1"/>
            </a:gs>
            <a:gs pos="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609601" y="201600"/>
            <a:ext cx="10977033" cy="860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25600"/>
            <a:ext cx="10972800" cy="46989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609600" y="6496184"/>
            <a:ext cx="963168" cy="20116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dirty="0">
                <a:solidFill>
                  <a:schemeClr val="bg1"/>
                </a:solidFill>
                <a:latin typeface="+mn-lt"/>
                <a:cs typeface="Arial" pitchFamily="34" charset="0"/>
              </a:rPr>
              <a:t>Page </a:t>
            </a:r>
            <a:fld id="{9AE4D82F-B047-469B-AC52-A46321747EAF}" type="slidenum">
              <a:rPr lang="en-GB" sz="1100" smtClean="0">
                <a:solidFill>
                  <a:schemeClr val="bg1"/>
                </a:solidFill>
                <a:latin typeface="+mn-lt"/>
                <a:cs typeface="Arial" pitchFamily="34" charset="0"/>
              </a:rPr>
              <a:pPr/>
              <a:t>‹#›</a:t>
            </a:fld>
            <a:endParaRPr lang="en-GB" sz="11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45953" y="6327648"/>
            <a:ext cx="533225" cy="408838"/>
          </a:xfrm>
          <a:prstGeom prst="rect">
            <a:avLst/>
          </a:prstGeom>
        </p:spPr>
      </p:pic>
      <p:sp>
        <p:nvSpPr>
          <p:cNvPr id="11" name="Date Placeholder 12"/>
          <p:cNvSpPr txBox="1">
            <a:spLocks/>
          </p:cNvSpPr>
          <p:nvPr userDrawn="1"/>
        </p:nvSpPr>
        <p:spPr>
          <a:xfrm>
            <a:off x="1623723" y="6496184"/>
            <a:ext cx="1584960" cy="201168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defPPr>
              <a:defRPr lang="en-US"/>
            </a:defPPr>
            <a:lvl1pPr>
              <a:defRPr sz="1100">
                <a:solidFill>
                  <a:schemeClr val="bg1"/>
                </a:solidFill>
                <a:cs typeface="Arial" pitchFamily="34" charset="0"/>
              </a:defRPr>
            </a:lvl1pPr>
          </a:lstStyle>
          <a:p>
            <a:pPr lvl="0"/>
            <a:fld id="{F908784D-7D7C-4932-9E68-E2D40B5EE647}" type="datetime3">
              <a:rPr lang="en-US" sz="1100" smtClean="0"/>
              <a:pPr lvl="0"/>
              <a:t>23 September 2020</a:t>
            </a:fld>
            <a:endParaRPr lang="en-US" sz="1100" dirty="0"/>
          </a:p>
        </p:txBody>
      </p:sp>
      <p:sp>
        <p:nvSpPr>
          <p:cNvPr id="18" name="Footer Placeholder 13"/>
          <p:cNvSpPr txBox="1">
            <a:spLocks/>
          </p:cNvSpPr>
          <p:nvPr userDrawn="1"/>
        </p:nvSpPr>
        <p:spPr>
          <a:xfrm>
            <a:off x="3451200" y="6496184"/>
            <a:ext cx="4579200" cy="20116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en-US"/>
            </a:defPPr>
            <a:lvl1pPr>
              <a:defRPr sz="1100">
                <a:solidFill>
                  <a:schemeClr val="bg1"/>
                </a:solidFill>
                <a:cs typeface="Arial" pitchFamily="34" charset="0"/>
              </a:defRPr>
            </a:lvl1pPr>
          </a:lstStyle>
          <a:p>
            <a:pPr lvl="0"/>
            <a:r>
              <a:rPr lang="en-GB" sz="1100"/>
              <a:t>Presentation title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xmlns="" val="3785380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  <p:sldLayoutId id="2147483717" r:id="rId18"/>
  </p:sldLayoutIdLst>
  <p:hf sldNum="0"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000" b="1" kern="1200">
          <a:solidFill>
            <a:schemeClr val="bg1"/>
          </a:solidFill>
          <a:latin typeface="+mn-lt"/>
          <a:ea typeface="+mj-ea"/>
          <a:cs typeface="Arial" pitchFamily="34" charset="0"/>
        </a:defRPr>
      </a:lvl1pPr>
    </p:titleStyle>
    <p:bodyStyle>
      <a:lvl1pPr marL="356616" indent="-356616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2400" kern="1200">
          <a:solidFill>
            <a:schemeClr val="bg1"/>
          </a:solidFill>
          <a:latin typeface="+mn-lt"/>
          <a:ea typeface="+mn-ea"/>
          <a:cs typeface="Arial" pitchFamily="34" charset="0"/>
        </a:defRPr>
      </a:lvl1pPr>
      <a:lvl2pPr marL="713232" indent="-356616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2000" kern="1200">
          <a:solidFill>
            <a:schemeClr val="bg1"/>
          </a:solidFill>
          <a:latin typeface="+mn-lt"/>
          <a:ea typeface="+mn-ea"/>
          <a:cs typeface="Arial" pitchFamily="34" charset="0"/>
        </a:defRPr>
      </a:lvl2pPr>
      <a:lvl3pPr marL="1069848" indent="-356616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800" kern="1200">
          <a:solidFill>
            <a:schemeClr val="bg1"/>
          </a:solidFill>
          <a:latin typeface="+mn-lt"/>
          <a:ea typeface="+mn-ea"/>
          <a:cs typeface="Arial" pitchFamily="34" charset="0"/>
        </a:defRPr>
      </a:lvl3pPr>
      <a:lvl4pPr marL="1426464" indent="-356616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600" kern="1200">
          <a:solidFill>
            <a:schemeClr val="bg1"/>
          </a:solidFill>
          <a:latin typeface="+mn-lt"/>
          <a:ea typeface="+mn-ea"/>
          <a:cs typeface="Arial" pitchFamily="34" charset="0"/>
        </a:defRPr>
      </a:lvl4pPr>
      <a:lvl5pPr marL="1783080" indent="-356616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600" kern="1200">
          <a:solidFill>
            <a:schemeClr val="bg1"/>
          </a:solidFill>
          <a:latin typeface="+mn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609601" y="201600"/>
            <a:ext cx="10977033" cy="860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25600"/>
            <a:ext cx="10972800" cy="46989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609600" y="6496184"/>
            <a:ext cx="963168" cy="20116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dirty="0">
                <a:solidFill>
                  <a:schemeClr val="bg1"/>
                </a:solidFill>
                <a:latin typeface="+mn-lt"/>
                <a:cs typeface="Arial" pitchFamily="34" charset="0"/>
              </a:rPr>
              <a:t>Page </a:t>
            </a:r>
            <a:fld id="{9AE4D82F-B047-469B-AC52-A46321747EAF}" type="slidenum">
              <a:rPr lang="en-GB" sz="1100" smtClean="0">
                <a:solidFill>
                  <a:schemeClr val="bg1"/>
                </a:solidFill>
                <a:latin typeface="+mn-lt"/>
                <a:cs typeface="Arial" pitchFamily="34" charset="0"/>
              </a:rPr>
              <a:pPr/>
              <a:t>‹#›</a:t>
            </a:fld>
            <a:endParaRPr lang="en-GB" sz="11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45953" y="6327648"/>
            <a:ext cx="533225" cy="408838"/>
          </a:xfrm>
          <a:prstGeom prst="rect">
            <a:avLst/>
          </a:prstGeom>
        </p:spPr>
      </p:pic>
      <p:sp>
        <p:nvSpPr>
          <p:cNvPr id="11" name="Date Placeholder 12"/>
          <p:cNvSpPr txBox="1">
            <a:spLocks/>
          </p:cNvSpPr>
          <p:nvPr userDrawn="1"/>
        </p:nvSpPr>
        <p:spPr>
          <a:xfrm>
            <a:off x="1623723" y="6496184"/>
            <a:ext cx="1584960" cy="201168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defPPr>
              <a:defRPr lang="en-US"/>
            </a:defPPr>
            <a:lvl1pPr>
              <a:defRPr sz="1100">
                <a:solidFill>
                  <a:schemeClr val="bg1"/>
                </a:solidFill>
                <a:cs typeface="Arial" pitchFamily="34" charset="0"/>
              </a:defRPr>
            </a:lvl1pPr>
          </a:lstStyle>
          <a:p>
            <a:pPr lvl="0"/>
            <a:fld id="{F908784D-7D7C-4932-9E68-E2D40B5EE647}" type="datetime3">
              <a:rPr lang="en-US" sz="1100" smtClean="0"/>
              <a:pPr lvl="0"/>
              <a:t>23 September 2020</a:t>
            </a:fld>
            <a:endParaRPr lang="en-US" sz="1100" dirty="0"/>
          </a:p>
        </p:txBody>
      </p:sp>
      <p:sp>
        <p:nvSpPr>
          <p:cNvPr id="18" name="Footer Placeholder 13"/>
          <p:cNvSpPr txBox="1">
            <a:spLocks/>
          </p:cNvSpPr>
          <p:nvPr userDrawn="1"/>
        </p:nvSpPr>
        <p:spPr>
          <a:xfrm>
            <a:off x="3451200" y="6496184"/>
            <a:ext cx="4579200" cy="20116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en-US"/>
            </a:defPPr>
            <a:lvl1pPr>
              <a:defRPr sz="1100">
                <a:solidFill>
                  <a:schemeClr val="bg1"/>
                </a:solidFill>
                <a:cs typeface="Arial" pitchFamily="34" charset="0"/>
              </a:defRPr>
            </a:lvl1pPr>
          </a:lstStyle>
          <a:p>
            <a:pPr lvl="0"/>
            <a:r>
              <a:rPr lang="en-GB" sz="1100"/>
              <a:t>Presentation title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xmlns="" val="959393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  <p:sldLayoutId id="2147483772" r:id="rId13"/>
    <p:sldLayoutId id="2147483773" r:id="rId14"/>
    <p:sldLayoutId id="2147483774" r:id="rId15"/>
    <p:sldLayoutId id="2147483775" r:id="rId16"/>
    <p:sldLayoutId id="2147483776" r:id="rId17"/>
    <p:sldLayoutId id="2147483780" r:id="rId18"/>
  </p:sldLayoutIdLst>
  <p:hf sldNum="0"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000" b="1" kern="1200">
          <a:solidFill>
            <a:schemeClr val="bg1"/>
          </a:solidFill>
          <a:latin typeface="+mn-lt"/>
          <a:ea typeface="+mj-ea"/>
          <a:cs typeface="Arial" pitchFamily="34" charset="0"/>
        </a:defRPr>
      </a:lvl1pPr>
    </p:titleStyle>
    <p:bodyStyle>
      <a:lvl1pPr marL="356616" indent="-356616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2400" kern="1200">
          <a:solidFill>
            <a:schemeClr val="bg1"/>
          </a:solidFill>
          <a:latin typeface="+mn-lt"/>
          <a:ea typeface="+mn-ea"/>
          <a:cs typeface="Arial" pitchFamily="34" charset="0"/>
        </a:defRPr>
      </a:lvl1pPr>
      <a:lvl2pPr marL="713232" indent="-356616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2000" kern="1200">
          <a:solidFill>
            <a:schemeClr val="bg1"/>
          </a:solidFill>
          <a:latin typeface="+mn-lt"/>
          <a:ea typeface="+mn-ea"/>
          <a:cs typeface="Arial" pitchFamily="34" charset="0"/>
        </a:defRPr>
      </a:lvl2pPr>
      <a:lvl3pPr marL="1069848" indent="-356616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800" kern="1200">
          <a:solidFill>
            <a:schemeClr val="bg1"/>
          </a:solidFill>
          <a:latin typeface="+mn-lt"/>
          <a:ea typeface="+mn-ea"/>
          <a:cs typeface="Arial" pitchFamily="34" charset="0"/>
        </a:defRPr>
      </a:lvl3pPr>
      <a:lvl4pPr marL="1426464" indent="-356616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600" kern="1200">
          <a:solidFill>
            <a:schemeClr val="bg1"/>
          </a:solidFill>
          <a:latin typeface="+mn-lt"/>
          <a:ea typeface="+mn-ea"/>
          <a:cs typeface="Arial" pitchFamily="34" charset="0"/>
        </a:defRPr>
      </a:lvl4pPr>
      <a:lvl5pPr marL="1783080" indent="-356616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600" kern="1200">
          <a:solidFill>
            <a:schemeClr val="bg1"/>
          </a:solidFill>
          <a:latin typeface="+mn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7.pn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1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 ?><Relationships xmlns="http://schemas.openxmlformats.org/package/2006/relationships"><Relationship Id="rId8" Target="../media/image13.jpeg" Type="http://schemas.openxmlformats.org/officeDocument/2006/relationships/image"/><Relationship Id="rId13" Target="../media/image18.jpeg" Type="http://schemas.openxmlformats.org/officeDocument/2006/relationships/image"/><Relationship Id="rId18" Target="../media/image23.png" Type="http://schemas.openxmlformats.org/officeDocument/2006/relationships/image"/><Relationship Id="rId3" Target="../media/image8.jpeg" Type="http://schemas.openxmlformats.org/officeDocument/2006/relationships/image"/><Relationship Id="rId21" Target="../media/image25.jpeg" Type="http://schemas.openxmlformats.org/officeDocument/2006/relationships/image"/><Relationship Id="rId7" Target="../media/image12.png" Type="http://schemas.openxmlformats.org/officeDocument/2006/relationships/image"/><Relationship Id="rId12" Target="../media/image17.jpeg" Type="http://schemas.openxmlformats.org/officeDocument/2006/relationships/image"/><Relationship Id="rId17" Target="../media/image22.jpeg" Type="http://schemas.openxmlformats.org/officeDocument/2006/relationships/image"/><Relationship Id="rId2" Target="../notesSlides/notesSlide2.xml" Type="http://schemas.openxmlformats.org/officeDocument/2006/relationships/notesSlide"/><Relationship Id="rId16" Target="../media/image21.jpeg" Type="http://schemas.openxmlformats.org/officeDocument/2006/relationships/image"/><Relationship Id="rId20" Target="../media/image24.png" Type="http://schemas.openxmlformats.org/officeDocument/2006/relationships/image"/><Relationship Id="rId1" Target="../slideLayouts/slideLayout3.xml" Type="http://schemas.openxmlformats.org/officeDocument/2006/relationships/slideLayout"/><Relationship Id="rId6" Target="../media/image11.jpeg" Type="http://schemas.openxmlformats.org/officeDocument/2006/relationships/image"/><Relationship Id="rId11" Target="../media/image16.jpeg" Type="http://schemas.openxmlformats.org/officeDocument/2006/relationships/image"/><Relationship Id="rId5" Target="../media/image10.jpeg" Type="http://schemas.openxmlformats.org/officeDocument/2006/relationships/image"/><Relationship Id="rId15" Target="../media/image20.jpeg" Type="http://schemas.openxmlformats.org/officeDocument/2006/relationships/image"/><Relationship Id="rId10" Target="../media/image15.jpeg" Type="http://schemas.openxmlformats.org/officeDocument/2006/relationships/image"/><Relationship Id="rId19" Target="../media/image1.jpeg" Type="http://schemas.openxmlformats.org/officeDocument/2006/relationships/image"/><Relationship Id="rId4" Target="../media/image9.png" Type="http://schemas.openxmlformats.org/officeDocument/2006/relationships/image"/><Relationship Id="rId9" Target="../media/image14.png" Type="http://schemas.openxmlformats.org/officeDocument/2006/relationships/image"/><Relationship Id="rId14" Target="../media/image19.png" Type="http://schemas.openxmlformats.org/officeDocument/2006/relationships/image"/><Relationship Id="rId22" Target="../media/image26.jpeg" Type="http://schemas.openxmlformats.org/officeDocument/2006/relationships/image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 ?><Relationships xmlns="http://schemas.openxmlformats.org/package/2006/relationships"><Relationship Id="rId3" Target="../media/image27.jpeg" Type="http://schemas.openxmlformats.org/officeDocument/2006/relationships/image"/><Relationship Id="rId2" Target="../notesSlides/notesSlide4.xml" Type="http://schemas.openxmlformats.org/officeDocument/2006/relationships/notesSlide"/><Relationship Id="rId1" Target="../slideLayouts/slideLayout3.xml" Type="http://schemas.openxmlformats.org/officeDocument/2006/relationships/slideLayout"/><Relationship Id="rId4" Target="../media/image28.png" Type="http://schemas.openxmlformats.org/officeDocument/2006/relationships/image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pdp.nic.in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 ?><Relationships xmlns="http://schemas.openxmlformats.org/package/2006/relationships"><Relationship Id="rId3" Target="../media/image29.jpeg" Type="http://schemas.openxmlformats.org/officeDocument/2006/relationships/image"/><Relationship Id="rId2" Target="../notesSlides/notesSlide6.xml" Type="http://schemas.openxmlformats.org/officeDocument/2006/relationships/notesSlide"/><Relationship Id="rId1" Target="../slideLayouts/slideLayout3.xml" Type="http://schemas.openxmlformats.org/officeDocument/2006/relationships/slideLayout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gpdp.nic.in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9C573AAD-9F31-4F5C-B743-3D2F0735252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06641" y="349633"/>
            <a:ext cx="1040923" cy="168597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1442AE1F-40E7-4EBC-9928-97E6DAAD1878}"/>
              </a:ext>
            </a:extLst>
          </p:cNvPr>
          <p:cNvSpPr txBox="1">
            <a:spLocks/>
          </p:cNvSpPr>
          <p:nvPr/>
        </p:nvSpPr>
        <p:spPr>
          <a:xfrm>
            <a:off x="3667249" y="2149407"/>
            <a:ext cx="4854262" cy="704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lang="x-none"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lang="x-none"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lang="x-none"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lang="x-none"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lang="x-none"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lang="x-none"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lang="x-none"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lang="x-none"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lang="x-none" baseline="0">
                <a:latin typeface="+mn-lt"/>
              </a:defRPr>
            </a:lvl9pPr>
          </a:lstStyle>
          <a:p>
            <a:pPr defTabSz="913526" fontAlgn="base">
              <a:spcBef>
                <a:spcPts val="408"/>
              </a:spcBef>
              <a:spcAft>
                <a:spcPts val="408"/>
              </a:spcAft>
              <a:buClr>
                <a:srgbClr val="002960"/>
              </a:buClr>
            </a:pPr>
            <a:r>
              <a:rPr lang="en-US" sz="2041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2449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Ministry of Panchayati Raj </a:t>
            </a:r>
            <a:r>
              <a:rPr lang="en-US" sz="2041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br>
              <a:rPr lang="en-US" sz="2041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41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204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Government of India </a:t>
            </a:r>
          </a:p>
        </p:txBody>
      </p:sp>
      <p:cxnSp>
        <p:nvCxnSpPr>
          <p:cNvPr id="12" name="AutoShape 249">
            <a:extLst>
              <a:ext uri="{FF2B5EF4-FFF2-40B4-BE49-F238E27FC236}">
                <a16:creationId xmlns="" xmlns:a16="http://schemas.microsoft.com/office/drawing/2014/main" id="{1652290C-90F7-4AFF-8BE7-76D5BFD48944}"/>
              </a:ext>
            </a:extLst>
          </p:cNvPr>
          <p:cNvCxnSpPr>
            <a:cxnSpLocks noChangeShapeType="1"/>
          </p:cNvCxnSpPr>
          <p:nvPr/>
        </p:nvCxnSpPr>
        <p:spPr bwMode="gray">
          <a:xfrm>
            <a:off x="1527510" y="3161552"/>
            <a:ext cx="9140221" cy="0"/>
          </a:xfrm>
          <a:prstGeom prst="straightConnector1">
            <a:avLst/>
          </a:prstGeom>
          <a:solidFill>
            <a:srgbClr val="FFFFFF"/>
          </a:solidFill>
          <a:ln w="57150" cap="flat" cmpd="sng" algn="ctr">
            <a:solidFill>
              <a:srgbClr val="00ADEF"/>
            </a:solidFill>
            <a:prstDash val="soli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AutoShape 249">
            <a:extLst>
              <a:ext uri="{FF2B5EF4-FFF2-40B4-BE49-F238E27FC236}">
                <a16:creationId xmlns="" xmlns:a16="http://schemas.microsoft.com/office/drawing/2014/main" id="{A562921E-02EB-4411-8B89-20BEF7A21D08}"/>
              </a:ext>
            </a:extLst>
          </p:cNvPr>
          <p:cNvCxnSpPr>
            <a:cxnSpLocks noChangeShapeType="1"/>
          </p:cNvCxnSpPr>
          <p:nvPr/>
        </p:nvCxnSpPr>
        <p:spPr bwMode="gray">
          <a:xfrm>
            <a:off x="1524270" y="6343804"/>
            <a:ext cx="9140221" cy="0"/>
          </a:xfrm>
          <a:prstGeom prst="straightConnector1">
            <a:avLst/>
          </a:prstGeom>
          <a:solidFill>
            <a:srgbClr val="FFFFFF"/>
          </a:solidFill>
          <a:ln w="57150" cap="flat" cmpd="sng" algn="ctr">
            <a:solidFill>
              <a:srgbClr val="00ADEF"/>
            </a:solidFill>
            <a:prstDash val="soli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E2E4998B-0353-4804-8CFA-5C0CC6815314}"/>
              </a:ext>
            </a:extLst>
          </p:cNvPr>
          <p:cNvSpPr txBox="1"/>
          <p:nvPr/>
        </p:nvSpPr>
        <p:spPr>
          <a:xfrm>
            <a:off x="0" y="3276518"/>
            <a:ext cx="12192000" cy="1064587"/>
          </a:xfrm>
          <a:prstGeom prst="rect">
            <a:avLst/>
          </a:prstGeom>
          <a:noFill/>
          <a:ln>
            <a:noFill/>
          </a:ln>
        </p:spPr>
        <p:txBody>
          <a:bodyPr wrap="square"/>
          <a:lstStyle>
            <a:lvl1pPr lvl="0" rtl="0">
              <a:defRPr>
                <a:solidFill>
                  <a:schemeClr val="tx1"/>
                </a:solidFill>
                <a:latin typeface="Calibri"/>
              </a:defRPr>
            </a:lvl1pPr>
          </a:lstStyle>
          <a:p>
            <a:pPr lvl="0" algn="ctr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Gram Panchayat Development Plan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People’s Plan Campaign</a:t>
            </a:r>
          </a:p>
          <a:p>
            <a:pPr lvl="0" algn="ctr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Sabki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Yojana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Sabka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Vikas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6A681A23-91F8-4B1A-B608-A3020039C0D4}"/>
              </a:ext>
            </a:extLst>
          </p:cNvPr>
          <p:cNvPicPr/>
          <p:nvPr/>
        </p:nvPicPr>
        <p:blipFill>
          <a:blip r:embed="rId4"/>
          <a:srcRect t="23980" b="26560"/>
          <a:stretch>
            <a:fillRect/>
          </a:stretch>
        </p:blipFill>
        <p:spPr>
          <a:xfrm>
            <a:off x="10099637" y="334625"/>
            <a:ext cx="1826851" cy="9391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="" xmlns:a16="http://schemas.microsoft.com/office/drawing/2014/main" id="{DD1FAE6D-BB1C-42B8-A708-7DDEEC1FBEF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2815" y="172745"/>
            <a:ext cx="1261455" cy="1262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622856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57ADFE3-1DE4-484C-AF88-96E40617E577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 wrap="square" lIns="91440" tIns="45720" rIns="91440" bIns="45720" anchor="ctr"/>
          <a:lstStyle/>
          <a:p>
            <a:r>
              <a:rPr lang="en-IN" sz="3600" b="1" kern="1200" dirty="0">
                <a:solidFill>
                  <a:srgbClr val="250B8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People’s Plan Campaign, 2019</a:t>
            </a:r>
          </a:p>
        </p:txBody>
      </p:sp>
      <p:grpSp>
        <p:nvGrpSpPr>
          <p:cNvPr id="393" name="Group 392">
            <a:extLst>
              <a:ext uri="{FF2B5EF4-FFF2-40B4-BE49-F238E27FC236}">
                <a16:creationId xmlns="" xmlns:a16="http://schemas.microsoft.com/office/drawing/2014/main" id="{6A02104F-7130-4533-A946-1E4702FB4BA4}"/>
              </a:ext>
            </a:extLst>
          </p:cNvPr>
          <p:cNvGrpSpPr/>
          <p:nvPr/>
        </p:nvGrpSpPr>
        <p:grpSpPr>
          <a:xfrm>
            <a:off x="417614" y="2347417"/>
            <a:ext cx="11530546" cy="2664580"/>
            <a:chOff x="413061" y="2477446"/>
            <a:chExt cx="10610725" cy="3189444"/>
          </a:xfrm>
        </p:grpSpPr>
        <p:sp>
          <p:nvSpPr>
            <p:cNvPr id="4" name="Gleichschenkliges Dreieck 539">
              <a:extLst>
                <a:ext uri="{FF2B5EF4-FFF2-40B4-BE49-F238E27FC236}">
                  <a16:creationId xmlns="" xmlns:a16="http://schemas.microsoft.com/office/drawing/2014/main" id="{BAA80325-E661-4C9C-8389-4F8BD8F93A36}"/>
                </a:ext>
              </a:extLst>
            </p:cNvPr>
            <p:cNvSpPr/>
            <p:nvPr/>
          </p:nvSpPr>
          <p:spPr bwMode="gray">
            <a:xfrm>
              <a:off x="573402" y="3649483"/>
              <a:ext cx="115356" cy="103671"/>
            </a:xfrm>
            <a:prstGeom prst="triangle">
              <a:avLst/>
            </a:prstGeom>
            <a:solidFill>
              <a:srgbClr val="FFE600"/>
            </a:solidFill>
            <a:ln w="12700">
              <a:noFill/>
              <a:round/>
              <a:headEnd/>
              <a:tailEnd/>
            </a:ln>
          </p:spPr>
          <p:txBody>
            <a:bodyPr vert="horz" wrap="square" lIns="91440" tIns="45720" rIns="91440" bIns="45720"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</a:endParaRPr>
            </a:p>
          </p:txBody>
        </p:sp>
        <p:cxnSp>
          <p:nvCxnSpPr>
            <p:cNvPr id="5" name="Gerade Verbindung 552">
              <a:extLst>
                <a:ext uri="{FF2B5EF4-FFF2-40B4-BE49-F238E27FC236}">
                  <a16:creationId xmlns="" xmlns:a16="http://schemas.microsoft.com/office/drawing/2014/main" id="{3A5344A9-4FFE-49F8-8BD1-7C59F6B364EF}"/>
                </a:ext>
              </a:extLst>
            </p:cNvPr>
            <p:cNvCxnSpPr>
              <a:cxnSpLocks/>
            </p:cNvCxnSpPr>
            <p:nvPr/>
          </p:nvCxnSpPr>
          <p:spPr bwMode="gray">
            <a:xfrm flipV="1">
              <a:off x="4131009" y="2734686"/>
              <a:ext cx="0" cy="914799"/>
            </a:xfrm>
            <a:prstGeom prst="line">
              <a:avLst/>
            </a:prstGeom>
            <a:ln w="12700">
              <a:solidFill>
                <a:srgbClr val="80808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Gerade Verbindung 556">
              <a:extLst>
                <a:ext uri="{FF2B5EF4-FFF2-40B4-BE49-F238E27FC236}">
                  <a16:creationId xmlns="" xmlns:a16="http://schemas.microsoft.com/office/drawing/2014/main" id="{7055BE95-2FF7-4196-A914-09EC9D8D2E7A}"/>
                </a:ext>
              </a:extLst>
            </p:cNvPr>
            <p:cNvCxnSpPr/>
            <p:nvPr/>
          </p:nvCxnSpPr>
          <p:spPr bwMode="gray">
            <a:xfrm rot="16200000" flipV="1">
              <a:off x="8830514" y="3223406"/>
              <a:ext cx="851949" cy="204"/>
            </a:xfrm>
            <a:prstGeom prst="line">
              <a:avLst/>
            </a:prstGeom>
            <a:ln w="12700">
              <a:solidFill>
                <a:srgbClr val="80808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 Verbindung 549">
              <a:extLst>
                <a:ext uri="{FF2B5EF4-FFF2-40B4-BE49-F238E27FC236}">
                  <a16:creationId xmlns="" xmlns:a16="http://schemas.microsoft.com/office/drawing/2014/main" id="{D7535CD8-AA8E-4941-819E-BD481A451733}"/>
                </a:ext>
              </a:extLst>
            </p:cNvPr>
            <p:cNvCxnSpPr/>
            <p:nvPr/>
          </p:nvCxnSpPr>
          <p:spPr bwMode="gray">
            <a:xfrm rot="16200000" flipV="1">
              <a:off x="203110" y="3221513"/>
              <a:ext cx="850345" cy="5597"/>
            </a:xfrm>
            <a:prstGeom prst="line">
              <a:avLst/>
            </a:prstGeom>
            <a:ln w="12700">
              <a:solidFill>
                <a:srgbClr val="80808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hteck 106">
              <a:extLst>
                <a:ext uri="{FF2B5EF4-FFF2-40B4-BE49-F238E27FC236}">
                  <a16:creationId xmlns="" xmlns:a16="http://schemas.microsoft.com/office/drawing/2014/main" id="{BDB210AF-EDDA-4177-ABF6-8E612E856D13}"/>
                </a:ext>
              </a:extLst>
            </p:cNvPr>
            <p:cNvSpPr/>
            <p:nvPr/>
          </p:nvSpPr>
          <p:spPr bwMode="gray">
            <a:xfrm>
              <a:off x="413061" y="2479632"/>
              <a:ext cx="1083572" cy="46050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pPr lvl="0" algn="r" eaLnBrk="0" fontAlgn="base" hangingPunct="0">
                <a:lnSpc>
                  <a:spcPct val="95000"/>
                </a:lnSpc>
                <a:spcBef>
                  <a:spcPct val="0"/>
                </a:spcBef>
                <a:spcAft>
                  <a:spcPts val="400"/>
                </a:spcAft>
                <a:buClr>
                  <a:srgbClr val="808080"/>
                </a:buClr>
                <a:defRPr/>
              </a:pPr>
              <a:r>
                <a:rPr lang="en-US" sz="2000" b="1" noProof="1">
                  <a:solidFill>
                    <a:srgbClr val="250B8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2,81,031</a:t>
              </a:r>
              <a:endParaRPr lang="en-US" sz="2000" noProof="1">
                <a:solidFill>
                  <a:srgbClr val="250B83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Gleichschenkliges Dreieck 542">
              <a:extLst>
                <a:ext uri="{FF2B5EF4-FFF2-40B4-BE49-F238E27FC236}">
                  <a16:creationId xmlns="" xmlns:a16="http://schemas.microsoft.com/office/drawing/2014/main" id="{B84822C1-ECC0-4D57-9427-E41394234704}"/>
                </a:ext>
              </a:extLst>
            </p:cNvPr>
            <p:cNvSpPr/>
            <p:nvPr/>
          </p:nvSpPr>
          <p:spPr bwMode="gray">
            <a:xfrm flipH="1" flipV="1">
              <a:off x="2261185" y="4159382"/>
              <a:ext cx="115356" cy="103671"/>
            </a:xfrm>
            <a:prstGeom prst="triangle">
              <a:avLst/>
            </a:prstGeom>
            <a:solidFill>
              <a:srgbClr val="FFE600"/>
            </a:solidFill>
            <a:ln w="12700">
              <a:noFill/>
              <a:round/>
              <a:headEnd/>
              <a:tailEnd/>
            </a:ln>
          </p:spPr>
          <p:txBody>
            <a:bodyPr vert="horz" wrap="square" lIns="91440" tIns="45720" rIns="91440" bIns="45720"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0" name="Gleichschenkliges Dreieck 540">
              <a:extLst>
                <a:ext uri="{FF2B5EF4-FFF2-40B4-BE49-F238E27FC236}">
                  <a16:creationId xmlns="" xmlns:a16="http://schemas.microsoft.com/office/drawing/2014/main" id="{857B69D4-B89F-4256-AB5B-106788C41992}"/>
                </a:ext>
              </a:extLst>
            </p:cNvPr>
            <p:cNvSpPr/>
            <p:nvPr/>
          </p:nvSpPr>
          <p:spPr bwMode="gray">
            <a:xfrm>
              <a:off x="4072391" y="3649483"/>
              <a:ext cx="115356" cy="103671"/>
            </a:xfrm>
            <a:prstGeom prst="triangle">
              <a:avLst/>
            </a:prstGeom>
            <a:solidFill>
              <a:srgbClr val="FFE600"/>
            </a:solidFill>
            <a:ln w="12700">
              <a:noFill/>
              <a:round/>
              <a:headEnd/>
              <a:tailEnd/>
            </a:ln>
          </p:spPr>
          <p:txBody>
            <a:bodyPr vert="horz" wrap="square" lIns="91440" tIns="45720" rIns="91440" bIns="45720"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2" name="Gleichschenkliges Dreieck 555">
              <a:extLst>
                <a:ext uri="{FF2B5EF4-FFF2-40B4-BE49-F238E27FC236}">
                  <a16:creationId xmlns="" xmlns:a16="http://schemas.microsoft.com/office/drawing/2014/main" id="{4F46B802-2643-4958-B9CF-6EC530690545}"/>
                </a:ext>
              </a:extLst>
            </p:cNvPr>
            <p:cNvSpPr/>
            <p:nvPr/>
          </p:nvSpPr>
          <p:spPr bwMode="gray">
            <a:xfrm>
              <a:off x="9198811" y="3649483"/>
              <a:ext cx="115356" cy="103671"/>
            </a:xfrm>
            <a:prstGeom prst="triangle">
              <a:avLst/>
            </a:prstGeom>
            <a:solidFill>
              <a:srgbClr val="FFE600"/>
            </a:solidFill>
            <a:ln w="12700">
              <a:noFill/>
              <a:round/>
              <a:headEnd/>
              <a:tailEnd/>
            </a:ln>
          </p:spPr>
          <p:txBody>
            <a:bodyPr vert="horz" wrap="square" lIns="91440" tIns="45720" rIns="91440" bIns="45720"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</a:endParaRPr>
            </a:p>
          </p:txBody>
        </p:sp>
        <p:cxnSp>
          <p:nvCxnSpPr>
            <p:cNvPr id="73" name="Gerade Verbindung 559">
              <a:extLst>
                <a:ext uri="{FF2B5EF4-FFF2-40B4-BE49-F238E27FC236}">
                  <a16:creationId xmlns="" xmlns:a16="http://schemas.microsoft.com/office/drawing/2014/main" id="{D94F8EFC-155C-445A-9238-E9647BF31150}"/>
                </a:ext>
              </a:extLst>
            </p:cNvPr>
            <p:cNvCxnSpPr/>
            <p:nvPr/>
          </p:nvCxnSpPr>
          <p:spPr bwMode="gray">
            <a:xfrm flipV="1">
              <a:off x="2316065" y="4254499"/>
              <a:ext cx="0" cy="454278"/>
            </a:xfrm>
            <a:prstGeom prst="line">
              <a:avLst/>
            </a:prstGeom>
            <a:ln w="12700">
              <a:solidFill>
                <a:srgbClr val="80808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Rechteck 106">
              <a:extLst>
                <a:ext uri="{FF2B5EF4-FFF2-40B4-BE49-F238E27FC236}">
                  <a16:creationId xmlns="" xmlns:a16="http://schemas.microsoft.com/office/drawing/2014/main" id="{A146F2F9-FB6C-4A33-8CF1-765DB6E523DD}"/>
                </a:ext>
              </a:extLst>
            </p:cNvPr>
            <p:cNvSpPr/>
            <p:nvPr/>
          </p:nvSpPr>
          <p:spPr bwMode="gray">
            <a:xfrm>
              <a:off x="3698502" y="2477446"/>
              <a:ext cx="1083572" cy="460503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pPr lvl="0" algn="r" eaLnBrk="0" fontAlgn="base" hangingPunct="0">
                <a:lnSpc>
                  <a:spcPct val="95000"/>
                </a:lnSpc>
                <a:spcBef>
                  <a:spcPct val="0"/>
                </a:spcBef>
                <a:spcAft>
                  <a:spcPts val="400"/>
                </a:spcAft>
                <a:buClr>
                  <a:srgbClr val="808080"/>
                </a:buClr>
                <a:defRPr/>
              </a:pPr>
              <a:r>
                <a:rPr lang="en-US" sz="2000" b="1" noProof="1">
                  <a:solidFill>
                    <a:srgbClr val="250B8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2,65,031</a:t>
              </a:r>
            </a:p>
          </p:txBody>
        </p:sp>
        <p:sp>
          <p:nvSpPr>
            <p:cNvPr id="143" name="Rechteck 106">
              <a:extLst>
                <a:ext uri="{FF2B5EF4-FFF2-40B4-BE49-F238E27FC236}">
                  <a16:creationId xmlns="" xmlns:a16="http://schemas.microsoft.com/office/drawing/2014/main" id="{20B92B46-E4BB-4A79-A1E6-C9BDCFF8BAAD}"/>
                </a:ext>
              </a:extLst>
            </p:cNvPr>
            <p:cNvSpPr/>
            <p:nvPr/>
          </p:nvSpPr>
          <p:spPr bwMode="gray">
            <a:xfrm>
              <a:off x="1988896" y="4805897"/>
              <a:ext cx="1232799" cy="46050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pPr lvl="0" eaLnBrk="0" fontAlgn="base" hangingPunct="0">
                <a:lnSpc>
                  <a:spcPct val="95000"/>
                </a:lnSpc>
                <a:spcBef>
                  <a:spcPct val="0"/>
                </a:spcBef>
                <a:spcAft>
                  <a:spcPts val="400"/>
                </a:spcAft>
                <a:buClr>
                  <a:srgbClr val="808080"/>
                </a:buClr>
                <a:defRPr/>
              </a:pPr>
              <a:r>
                <a:rPr lang="en-IN" sz="2000" b="1" dirty="0">
                  <a:solidFill>
                    <a:srgbClr val="250B8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13,20,312</a:t>
              </a:r>
              <a:endParaRPr lang="en-US" sz="2000" b="1" noProof="1">
                <a:solidFill>
                  <a:srgbClr val="250B83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Gleichschenkliges Dreieck 541">
              <a:extLst>
                <a:ext uri="{FF2B5EF4-FFF2-40B4-BE49-F238E27FC236}">
                  <a16:creationId xmlns="" xmlns:a16="http://schemas.microsoft.com/office/drawing/2014/main" id="{22A296A3-AEE9-4CB3-89A7-23750272A945}"/>
                </a:ext>
              </a:extLst>
            </p:cNvPr>
            <p:cNvSpPr/>
            <p:nvPr/>
          </p:nvSpPr>
          <p:spPr bwMode="gray">
            <a:xfrm flipV="1">
              <a:off x="5954796" y="4168268"/>
              <a:ext cx="115356" cy="103671"/>
            </a:xfrm>
            <a:prstGeom prst="triangle">
              <a:avLst/>
            </a:prstGeom>
            <a:solidFill>
              <a:srgbClr val="FFE600"/>
            </a:solidFill>
            <a:ln w="12700">
              <a:noFill/>
              <a:round/>
              <a:headEnd/>
              <a:tailEnd/>
            </a:ln>
          </p:spPr>
          <p:txBody>
            <a:bodyPr vert="horz" wrap="square" lIns="91440" tIns="45720" rIns="91440" bIns="45720"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</a:endParaRPr>
            </a:p>
          </p:txBody>
        </p:sp>
        <p:cxnSp>
          <p:nvCxnSpPr>
            <p:cNvPr id="74" name="Gerade Verbindung 560">
              <a:extLst>
                <a:ext uri="{FF2B5EF4-FFF2-40B4-BE49-F238E27FC236}">
                  <a16:creationId xmlns="" xmlns:a16="http://schemas.microsoft.com/office/drawing/2014/main" id="{C6BDC6EE-396F-41EB-8254-847DB326CF4D}"/>
                </a:ext>
              </a:extLst>
            </p:cNvPr>
            <p:cNvCxnSpPr>
              <a:cxnSpLocks/>
            </p:cNvCxnSpPr>
            <p:nvPr/>
          </p:nvCxnSpPr>
          <p:spPr bwMode="gray">
            <a:xfrm rot="16200000" flipV="1">
              <a:off x="5594467" y="4676873"/>
              <a:ext cx="850344" cy="5597"/>
            </a:xfrm>
            <a:prstGeom prst="line">
              <a:avLst/>
            </a:prstGeom>
            <a:ln w="12700">
              <a:solidFill>
                <a:srgbClr val="80808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4" name="Rechteck 106">
              <a:extLst>
                <a:ext uri="{FF2B5EF4-FFF2-40B4-BE49-F238E27FC236}">
                  <a16:creationId xmlns="" xmlns:a16="http://schemas.microsoft.com/office/drawing/2014/main" id="{D9201284-1C22-4479-95F1-B7B8E48E15B7}"/>
                </a:ext>
              </a:extLst>
            </p:cNvPr>
            <p:cNvSpPr/>
            <p:nvPr/>
          </p:nvSpPr>
          <p:spPr bwMode="gray">
            <a:xfrm>
              <a:off x="5813363" y="4714338"/>
              <a:ext cx="1113494" cy="46050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>
              <a:spAutoFit/>
            </a:bodyPr>
            <a:lstStyle/>
            <a:p>
              <a:pPr lvl="0" eaLnBrk="0" fontAlgn="base" hangingPunct="0">
                <a:lnSpc>
                  <a:spcPct val="95000"/>
                </a:lnSpc>
                <a:spcBef>
                  <a:spcPct val="0"/>
                </a:spcBef>
                <a:spcAft>
                  <a:spcPts val="400"/>
                </a:spcAft>
                <a:buClr>
                  <a:srgbClr val="808080"/>
                </a:buClr>
                <a:defRPr/>
              </a:pPr>
              <a:r>
                <a:rPr lang="en-IN" sz="2000" b="1" dirty="0">
                  <a:solidFill>
                    <a:srgbClr val="250B8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2,54,512</a:t>
              </a:r>
              <a:endParaRPr lang="en-US" sz="2000" b="1" noProof="1">
                <a:solidFill>
                  <a:srgbClr val="250B83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5" name="Rechteck 106">
              <a:extLst>
                <a:ext uri="{FF2B5EF4-FFF2-40B4-BE49-F238E27FC236}">
                  <a16:creationId xmlns="" xmlns:a16="http://schemas.microsoft.com/office/drawing/2014/main" id="{BB60074F-A925-46E5-B733-D0EE6A8AC504}"/>
                </a:ext>
              </a:extLst>
            </p:cNvPr>
            <p:cNvSpPr/>
            <p:nvPr/>
          </p:nvSpPr>
          <p:spPr bwMode="gray">
            <a:xfrm>
              <a:off x="8219430" y="2488754"/>
              <a:ext cx="1119468" cy="460503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pPr lvl="0" algn="r" eaLnBrk="0" fontAlgn="base" hangingPunct="0">
                <a:lnSpc>
                  <a:spcPct val="95000"/>
                </a:lnSpc>
                <a:spcBef>
                  <a:spcPct val="0"/>
                </a:spcBef>
                <a:spcAft>
                  <a:spcPts val="400"/>
                </a:spcAft>
                <a:buClr>
                  <a:srgbClr val="808080"/>
                </a:buClr>
                <a:defRPr/>
              </a:pPr>
              <a:r>
                <a:rPr lang="en-US" sz="2000" b="1" noProof="1">
                  <a:solidFill>
                    <a:srgbClr val="250B8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2,42,273</a:t>
              </a:r>
            </a:p>
          </p:txBody>
        </p:sp>
        <p:grpSp>
          <p:nvGrpSpPr>
            <p:cNvPr id="325" name="Group 324">
              <a:extLst>
                <a:ext uri="{FF2B5EF4-FFF2-40B4-BE49-F238E27FC236}">
                  <a16:creationId xmlns="" xmlns:a16="http://schemas.microsoft.com/office/drawing/2014/main" id="{22B45993-AF40-42CD-8BC9-30F0714EDB0B}"/>
                </a:ext>
              </a:extLst>
            </p:cNvPr>
            <p:cNvGrpSpPr/>
            <p:nvPr/>
          </p:nvGrpSpPr>
          <p:grpSpPr>
            <a:xfrm>
              <a:off x="463550" y="3753155"/>
              <a:ext cx="10560236" cy="415113"/>
              <a:chOff x="463550" y="3498850"/>
              <a:chExt cx="9765973" cy="368245"/>
            </a:xfrm>
          </p:grpSpPr>
          <p:sp>
            <p:nvSpPr>
              <p:cNvPr id="75" name="Rechteck 543">
                <a:extLst>
                  <a:ext uri="{FF2B5EF4-FFF2-40B4-BE49-F238E27FC236}">
                    <a16:creationId xmlns="" xmlns:a16="http://schemas.microsoft.com/office/drawing/2014/main" id="{C4F1670F-2008-4CBD-A500-0208BEA369B0}"/>
                  </a:ext>
                </a:extLst>
              </p:cNvPr>
              <p:cNvSpPr/>
              <p:nvPr/>
            </p:nvSpPr>
            <p:spPr bwMode="gray">
              <a:xfrm>
                <a:off x="463550" y="3498850"/>
                <a:ext cx="1559560" cy="360362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rgbClr val="FFFFFF"/>
                </a:solidFill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72000" tIns="0" rIns="0" bIns="0" anchor="ctr" anchorCtr="0"/>
              <a:lstStyle/>
              <a:p>
                <a:pPr marL="88900" indent="-88900" algn="ctr" fontAlgn="base">
                  <a:spcBef>
                    <a:spcPct val="0"/>
                  </a:spcBef>
                  <a:spcAft>
                    <a:spcPts val="600"/>
                  </a:spcAft>
                  <a:buClr>
                    <a:prstClr val="white">
                      <a:lumMod val="50000"/>
                    </a:prstClr>
                  </a:buClr>
                  <a:buSzPct val="80000"/>
                  <a:tabLst>
                    <a:tab pos="361950" algn="r"/>
                    <a:tab pos="1076325" algn="r"/>
                    <a:tab pos="1790700" algn="r"/>
                    <a:tab pos="2514600" algn="r"/>
                    <a:tab pos="3228975" algn="r"/>
                    <a:tab pos="3943350" algn="r"/>
                    <a:tab pos="4667250" algn="r"/>
                    <a:tab pos="5381625" algn="r"/>
                    <a:tab pos="6096000" algn="r"/>
                    <a:tab pos="6819900" algn="r"/>
                    <a:tab pos="7534275" algn="r"/>
                  </a:tabLst>
                </a:pPr>
                <a:r>
                  <a:rPr lang="en-US" sz="1600" b="1" noProof="1">
                    <a:solidFill>
                      <a:srgbClr val="FFFFFF"/>
                    </a:solidFill>
                    <a:latin typeface="Arial" panose="020B0604020202020204" pitchFamily="34" charset="0"/>
                  </a:rPr>
                  <a:t>Facilitator</a:t>
                </a:r>
              </a:p>
            </p:txBody>
          </p:sp>
          <p:sp>
            <p:nvSpPr>
              <p:cNvPr id="76" name="Rechteck 544">
                <a:extLst>
                  <a:ext uri="{FF2B5EF4-FFF2-40B4-BE49-F238E27FC236}">
                    <a16:creationId xmlns="" xmlns:a16="http://schemas.microsoft.com/office/drawing/2014/main" id="{1E77A03C-A5C0-4ACE-B8CF-282C793C09F2}"/>
                  </a:ext>
                </a:extLst>
              </p:cNvPr>
              <p:cNvSpPr/>
              <p:nvPr/>
            </p:nvSpPr>
            <p:spPr bwMode="gray">
              <a:xfrm>
                <a:off x="2023110" y="3498850"/>
                <a:ext cx="1699260" cy="360362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rgbClr val="FFFFFF"/>
                </a:solidFill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72000" tIns="0" rIns="0" bIns="0" anchor="ctr" anchorCtr="0"/>
              <a:lstStyle/>
              <a:p>
                <a:pPr marL="88900" indent="-88900" algn="ctr" fontAlgn="base">
                  <a:spcBef>
                    <a:spcPct val="0"/>
                  </a:spcBef>
                  <a:spcAft>
                    <a:spcPts val="600"/>
                  </a:spcAft>
                  <a:buClr>
                    <a:prstClr val="white">
                      <a:lumMod val="50000"/>
                    </a:prstClr>
                  </a:buClr>
                  <a:buSzPct val="80000"/>
                  <a:tabLst>
                    <a:tab pos="361950" algn="r"/>
                    <a:tab pos="1076325" algn="r"/>
                    <a:tab pos="1790700" algn="r"/>
                    <a:tab pos="2514600" algn="r"/>
                    <a:tab pos="3228975" algn="r"/>
                    <a:tab pos="3943350" algn="r"/>
                    <a:tab pos="4667250" algn="r"/>
                    <a:tab pos="5381625" algn="r"/>
                    <a:tab pos="6096000" algn="r"/>
                    <a:tab pos="6819900" algn="r"/>
                    <a:tab pos="7534275" algn="r"/>
                  </a:tabLst>
                </a:pPr>
                <a:r>
                  <a:rPr lang="en-US" sz="1600" b="1" noProof="1">
                    <a:solidFill>
                      <a:srgbClr val="FFFFFF"/>
                    </a:solidFill>
                    <a:latin typeface="Arial" panose="020B0604020202020204" pitchFamily="34" charset="0"/>
                  </a:rPr>
                  <a:t>Front Line workers</a:t>
                </a:r>
              </a:p>
            </p:txBody>
          </p:sp>
          <p:sp>
            <p:nvSpPr>
              <p:cNvPr id="77" name="Rechteck 545">
                <a:extLst>
                  <a:ext uri="{FF2B5EF4-FFF2-40B4-BE49-F238E27FC236}">
                    <a16:creationId xmlns="" xmlns:a16="http://schemas.microsoft.com/office/drawing/2014/main" id="{1EE1A5CA-E1B7-4569-88F3-A9446889398F}"/>
                  </a:ext>
                </a:extLst>
              </p:cNvPr>
              <p:cNvSpPr/>
              <p:nvPr/>
            </p:nvSpPr>
            <p:spPr bwMode="gray">
              <a:xfrm>
                <a:off x="3722370" y="3498850"/>
                <a:ext cx="1699260" cy="360362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solidFill>
                  <a:srgbClr val="FFFFFF"/>
                </a:solidFill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72000" tIns="0" rIns="0" bIns="0" anchor="ctr" anchorCtr="0"/>
              <a:lstStyle/>
              <a:p>
                <a:pPr marL="88900" indent="-88900" algn="ctr" fontAlgn="base">
                  <a:spcBef>
                    <a:spcPct val="0"/>
                  </a:spcBef>
                  <a:spcAft>
                    <a:spcPts val="600"/>
                  </a:spcAft>
                  <a:buClr>
                    <a:prstClr val="white">
                      <a:lumMod val="50000"/>
                    </a:prstClr>
                  </a:buClr>
                  <a:buSzPct val="80000"/>
                  <a:tabLst>
                    <a:tab pos="361950" algn="r"/>
                    <a:tab pos="1076325" algn="r"/>
                    <a:tab pos="1790700" algn="r"/>
                    <a:tab pos="2514600" algn="r"/>
                    <a:tab pos="3228975" algn="r"/>
                    <a:tab pos="3943350" algn="r"/>
                    <a:tab pos="4667250" algn="r"/>
                    <a:tab pos="5381625" algn="r"/>
                    <a:tab pos="6096000" algn="r"/>
                    <a:tab pos="6819900" algn="r"/>
                    <a:tab pos="7534275" algn="r"/>
                  </a:tabLst>
                </a:pPr>
                <a:r>
                  <a:rPr lang="en-US" sz="1600" b="1" noProof="1">
                    <a:solidFill>
                      <a:srgbClr val="FFFFFF"/>
                    </a:solidFill>
                    <a:latin typeface="Arial" panose="020B0604020202020204" pitchFamily="34" charset="0"/>
                  </a:rPr>
                  <a:t>Mission Antyodaya</a:t>
                </a:r>
              </a:p>
            </p:txBody>
          </p:sp>
          <p:sp>
            <p:nvSpPr>
              <p:cNvPr id="78" name="Rechteck 546">
                <a:extLst>
                  <a:ext uri="{FF2B5EF4-FFF2-40B4-BE49-F238E27FC236}">
                    <a16:creationId xmlns="" xmlns:a16="http://schemas.microsoft.com/office/drawing/2014/main" id="{4F1EEA95-91F8-4303-8579-4CE6B6C21883}"/>
                  </a:ext>
                </a:extLst>
              </p:cNvPr>
              <p:cNvSpPr/>
              <p:nvPr/>
            </p:nvSpPr>
            <p:spPr bwMode="gray">
              <a:xfrm>
                <a:off x="5421630" y="3498850"/>
                <a:ext cx="1699260" cy="360362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rgbClr val="FFFFFF"/>
                </a:solidFill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72000" tIns="0" rIns="0" bIns="0" anchor="ctr" anchorCtr="0"/>
              <a:lstStyle/>
              <a:p>
                <a:pPr marL="88900" indent="-88900" algn="ctr" fontAlgn="base">
                  <a:spcBef>
                    <a:spcPct val="0"/>
                  </a:spcBef>
                  <a:spcAft>
                    <a:spcPts val="600"/>
                  </a:spcAft>
                  <a:buClr>
                    <a:prstClr val="white">
                      <a:lumMod val="50000"/>
                    </a:prstClr>
                  </a:buClr>
                  <a:buSzPct val="80000"/>
                  <a:tabLst>
                    <a:tab pos="361950" algn="r"/>
                    <a:tab pos="1076325" algn="r"/>
                    <a:tab pos="1790700" algn="r"/>
                    <a:tab pos="2514600" algn="r"/>
                    <a:tab pos="3228975" algn="r"/>
                    <a:tab pos="3943350" algn="r"/>
                    <a:tab pos="4667250" algn="r"/>
                    <a:tab pos="5381625" algn="r"/>
                    <a:tab pos="6096000" algn="r"/>
                    <a:tab pos="6819900" algn="r"/>
                    <a:tab pos="7534275" algn="r"/>
                  </a:tabLst>
                </a:pPr>
                <a:r>
                  <a:rPr lang="en-US" sz="1600" b="1" noProof="1">
                    <a:solidFill>
                      <a:srgbClr val="FFFFFF"/>
                    </a:solidFill>
                    <a:latin typeface="Arial" panose="020B0604020202020204" pitchFamily="34" charset="0"/>
                  </a:rPr>
                  <a:t>Gram Sabha</a:t>
                </a:r>
              </a:p>
            </p:txBody>
          </p:sp>
          <p:sp>
            <p:nvSpPr>
              <p:cNvPr id="79" name="Rechteck 547">
                <a:extLst>
                  <a:ext uri="{FF2B5EF4-FFF2-40B4-BE49-F238E27FC236}">
                    <a16:creationId xmlns="" xmlns:a16="http://schemas.microsoft.com/office/drawing/2014/main" id="{1998DE62-7B80-4375-A694-FFC061FB47E8}"/>
                  </a:ext>
                </a:extLst>
              </p:cNvPr>
              <p:cNvSpPr/>
              <p:nvPr/>
            </p:nvSpPr>
            <p:spPr bwMode="gray">
              <a:xfrm>
                <a:off x="7120890" y="3498850"/>
                <a:ext cx="1550469" cy="360362"/>
              </a:xfrm>
              <a:prstGeom prst="rect">
                <a:avLst/>
              </a:prstGeom>
              <a:solidFill>
                <a:srgbClr val="002060"/>
              </a:solidFill>
              <a:ln>
                <a:solidFill>
                  <a:srgbClr val="FFFFFF"/>
                </a:solidFill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72000" tIns="0" rIns="0" bIns="0" anchor="ctr" anchorCtr="0"/>
              <a:lstStyle/>
              <a:p>
                <a:pPr indent="-88900" algn="ctr" fontAlgn="base">
                  <a:spcBef>
                    <a:spcPct val="0"/>
                  </a:spcBef>
                  <a:spcAft>
                    <a:spcPts val="600"/>
                  </a:spcAft>
                  <a:buClr>
                    <a:prstClr val="white">
                      <a:lumMod val="50000"/>
                    </a:prstClr>
                  </a:buClr>
                  <a:buSzPct val="80000"/>
                  <a:tabLst>
                    <a:tab pos="361950" algn="r"/>
                    <a:tab pos="1076325" algn="r"/>
                    <a:tab pos="1790700" algn="r"/>
                    <a:tab pos="2514600" algn="r"/>
                    <a:tab pos="3228975" algn="r"/>
                    <a:tab pos="3943350" algn="r"/>
                    <a:tab pos="4667250" algn="r"/>
                    <a:tab pos="5381625" algn="r"/>
                    <a:tab pos="6096000" algn="r"/>
                    <a:tab pos="6819900" algn="r"/>
                    <a:tab pos="7534275" algn="r"/>
                  </a:tabLst>
                </a:pPr>
                <a:r>
                  <a:rPr lang="en-US" sz="1600" b="1" noProof="1">
                    <a:ln w="3175">
                      <a:solidFill>
                        <a:srgbClr val="FFFFFF"/>
                      </a:solidFill>
                    </a:ln>
                    <a:solidFill>
                      <a:srgbClr val="FFFFFF"/>
                    </a:solidFill>
                    <a:latin typeface="Arial" panose="020B0604020202020204" pitchFamily="34" charset="0"/>
                  </a:rPr>
                  <a:t>Facilitator report</a:t>
                </a:r>
              </a:p>
            </p:txBody>
          </p:sp>
          <p:sp>
            <p:nvSpPr>
              <p:cNvPr id="324" name="Rechteck 547">
                <a:extLst>
                  <a:ext uri="{FF2B5EF4-FFF2-40B4-BE49-F238E27FC236}">
                    <a16:creationId xmlns="" xmlns:a16="http://schemas.microsoft.com/office/drawing/2014/main" id="{593CD216-CCED-4604-8FA6-8BB3E6C0CE5C}"/>
                  </a:ext>
                </a:extLst>
              </p:cNvPr>
              <p:cNvSpPr/>
              <p:nvPr/>
            </p:nvSpPr>
            <p:spPr bwMode="gray">
              <a:xfrm>
                <a:off x="8679054" y="3506733"/>
                <a:ext cx="1550469" cy="360362"/>
              </a:xfrm>
              <a:prstGeom prst="rect">
                <a:avLst/>
              </a:prstGeom>
              <a:solidFill>
                <a:srgbClr val="BC204B"/>
              </a:solidFill>
              <a:ln>
                <a:solidFill>
                  <a:srgbClr val="FFFFFF"/>
                </a:solidFill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72000" tIns="0" rIns="0" bIns="0" anchor="ctr" anchorCtr="0"/>
              <a:lstStyle/>
              <a:p>
                <a:pPr indent="-88900" algn="ctr" fontAlgn="base">
                  <a:spcBef>
                    <a:spcPct val="0"/>
                  </a:spcBef>
                  <a:spcAft>
                    <a:spcPts val="600"/>
                  </a:spcAft>
                  <a:buClr>
                    <a:prstClr val="white">
                      <a:lumMod val="50000"/>
                    </a:prstClr>
                  </a:buClr>
                  <a:buSzPct val="80000"/>
                  <a:tabLst>
                    <a:tab pos="361950" algn="r"/>
                    <a:tab pos="1076325" algn="r"/>
                    <a:tab pos="1790700" algn="r"/>
                    <a:tab pos="2514600" algn="r"/>
                    <a:tab pos="3228975" algn="r"/>
                    <a:tab pos="3943350" algn="r"/>
                    <a:tab pos="4667250" algn="r"/>
                    <a:tab pos="5381625" algn="r"/>
                    <a:tab pos="6096000" algn="r"/>
                    <a:tab pos="6819900" algn="r"/>
                    <a:tab pos="7534275" algn="r"/>
                  </a:tabLst>
                </a:pPr>
                <a:r>
                  <a:rPr lang="en-US" sz="1600" b="1" noProof="1">
                    <a:ln w="3175">
                      <a:solidFill>
                        <a:srgbClr val="FFFFFF"/>
                      </a:solidFill>
                    </a:ln>
                    <a:solidFill>
                      <a:srgbClr val="FFFFFF"/>
                    </a:solidFill>
                    <a:latin typeface="Arial" panose="020B0604020202020204" pitchFamily="34" charset="0"/>
                  </a:rPr>
                  <a:t>GPDP</a:t>
                </a:r>
              </a:p>
            </p:txBody>
          </p:sp>
        </p:grpSp>
        <p:sp>
          <p:nvSpPr>
            <p:cNvPr id="329" name="Gleichschenkliges Dreieck 541">
              <a:extLst>
                <a:ext uri="{FF2B5EF4-FFF2-40B4-BE49-F238E27FC236}">
                  <a16:creationId xmlns="" xmlns:a16="http://schemas.microsoft.com/office/drawing/2014/main" id="{74CBA65E-C8C5-4540-A4BD-867A64198312}"/>
                </a:ext>
              </a:extLst>
            </p:cNvPr>
            <p:cNvSpPr/>
            <p:nvPr/>
          </p:nvSpPr>
          <p:spPr bwMode="gray">
            <a:xfrm flipV="1">
              <a:off x="9423945" y="4183049"/>
              <a:ext cx="115356" cy="103671"/>
            </a:xfrm>
            <a:prstGeom prst="triangle">
              <a:avLst/>
            </a:prstGeom>
            <a:solidFill>
              <a:srgbClr val="FFE600"/>
            </a:solidFill>
            <a:ln w="12700">
              <a:noFill/>
              <a:round/>
              <a:headEnd/>
              <a:tailEnd/>
            </a:ln>
          </p:spPr>
          <p:txBody>
            <a:bodyPr vert="horz" wrap="square" lIns="91440" tIns="45720" rIns="91440" bIns="45720"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 dirty="0">
                <a:solidFill>
                  <a:srgbClr val="000000"/>
                </a:solidFill>
              </a:endParaRPr>
            </a:p>
          </p:txBody>
        </p:sp>
        <p:cxnSp>
          <p:nvCxnSpPr>
            <p:cNvPr id="330" name="Gerade Verbindung 560">
              <a:extLst>
                <a:ext uri="{FF2B5EF4-FFF2-40B4-BE49-F238E27FC236}">
                  <a16:creationId xmlns="" xmlns:a16="http://schemas.microsoft.com/office/drawing/2014/main" id="{CB998F1C-1A27-411A-B7CA-07EB38C1247C}"/>
                </a:ext>
              </a:extLst>
            </p:cNvPr>
            <p:cNvCxnSpPr>
              <a:cxnSpLocks/>
            </p:cNvCxnSpPr>
            <p:nvPr/>
          </p:nvCxnSpPr>
          <p:spPr bwMode="gray">
            <a:xfrm rot="16200000" flipV="1">
              <a:off x="9063616" y="4691654"/>
              <a:ext cx="850344" cy="5597"/>
            </a:xfrm>
            <a:prstGeom prst="line">
              <a:avLst/>
            </a:prstGeom>
            <a:ln w="12700">
              <a:solidFill>
                <a:srgbClr val="80808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3" name="Rechteck 106">
              <a:extLst>
                <a:ext uri="{FF2B5EF4-FFF2-40B4-BE49-F238E27FC236}">
                  <a16:creationId xmlns="" xmlns:a16="http://schemas.microsoft.com/office/drawing/2014/main" id="{2DB98BEC-08BF-497F-9980-56F124BBFA1F}"/>
                </a:ext>
              </a:extLst>
            </p:cNvPr>
            <p:cNvSpPr/>
            <p:nvPr/>
          </p:nvSpPr>
          <p:spPr bwMode="gray">
            <a:xfrm>
              <a:off x="9338898" y="5206387"/>
              <a:ext cx="1080290" cy="460503"/>
            </a:xfrm>
            <a:prstGeom prst="rect">
              <a:avLst/>
            </a:prstGeom>
            <a:solidFill>
              <a:srgbClr val="EDE3E9"/>
            </a:solidFill>
          </p:spPr>
          <p:txBody>
            <a:bodyPr wrap="square">
              <a:spAutoFit/>
            </a:bodyPr>
            <a:lstStyle/>
            <a:p>
              <a:pPr lvl="0" eaLnBrk="0" fontAlgn="base" hangingPunct="0">
                <a:lnSpc>
                  <a:spcPct val="95000"/>
                </a:lnSpc>
                <a:spcBef>
                  <a:spcPct val="0"/>
                </a:spcBef>
                <a:spcAft>
                  <a:spcPts val="400"/>
                </a:spcAft>
                <a:buClr>
                  <a:srgbClr val="808080"/>
                </a:buClr>
                <a:defRPr/>
              </a:pPr>
              <a:r>
                <a:rPr lang="en-IN" sz="2000" b="1" dirty="0">
                  <a:solidFill>
                    <a:srgbClr val="250B8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2,44,021</a:t>
              </a:r>
              <a:endParaRPr lang="en-US" sz="2000" noProof="1">
                <a:solidFill>
                  <a:srgbClr val="250B83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94" name="TextBox 393">
            <a:extLst>
              <a:ext uri="{FF2B5EF4-FFF2-40B4-BE49-F238E27FC236}">
                <a16:creationId xmlns="" xmlns:a16="http://schemas.microsoft.com/office/drawing/2014/main" id="{0A6D6884-A513-43F4-8098-27B115B98946}"/>
              </a:ext>
            </a:extLst>
          </p:cNvPr>
          <p:cNvSpPr txBox="1"/>
          <p:nvPr/>
        </p:nvSpPr>
        <p:spPr>
          <a:xfrm>
            <a:off x="1255805" y="1120249"/>
            <a:ext cx="5887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250B8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Span of the Campaign: </a:t>
            </a:r>
            <a:r>
              <a: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srgbClr val="250B8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29 States &amp; 6 Union Territories</a:t>
            </a:r>
          </a:p>
        </p:txBody>
      </p:sp>
      <p:sp>
        <p:nvSpPr>
          <p:cNvPr id="395" name="TextBox 394">
            <a:extLst>
              <a:ext uri="{FF2B5EF4-FFF2-40B4-BE49-F238E27FC236}">
                <a16:creationId xmlns="" xmlns:a16="http://schemas.microsoft.com/office/drawing/2014/main" id="{C23C69D3-12FF-4199-8094-B674B51E34EF}"/>
              </a:ext>
            </a:extLst>
          </p:cNvPr>
          <p:cNvSpPr txBox="1"/>
          <p:nvPr/>
        </p:nvSpPr>
        <p:spPr>
          <a:xfrm>
            <a:off x="7385564" y="1120249"/>
            <a:ext cx="486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250B8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Duration: </a:t>
            </a:r>
            <a:r>
              <a: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srgbClr val="250B8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02</a:t>
            </a:r>
            <a:r>
              <a:rPr kumimoji="0" lang="en-IN" sz="1800" b="0" i="0" u="none" strike="noStrike" kern="1200" cap="none" spc="0" normalizeH="0" baseline="30000" noProof="0" dirty="0">
                <a:ln>
                  <a:noFill/>
                </a:ln>
                <a:solidFill>
                  <a:srgbClr val="250B8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srgbClr val="250B8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October- 31</a:t>
            </a:r>
            <a:r>
              <a:rPr kumimoji="0" lang="en-IN" sz="1800" b="0" i="0" u="none" strike="noStrike" kern="1200" cap="none" spc="0" normalizeH="0" baseline="30000" noProof="0" dirty="0">
                <a:ln>
                  <a:noFill/>
                </a:ln>
                <a:solidFill>
                  <a:srgbClr val="250B8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srgbClr val="250B8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December, 2019</a:t>
            </a:r>
          </a:p>
        </p:txBody>
      </p:sp>
      <p:sp>
        <p:nvSpPr>
          <p:cNvPr id="396" name="TextBox 395">
            <a:extLst>
              <a:ext uri="{FF2B5EF4-FFF2-40B4-BE49-F238E27FC236}">
                <a16:creationId xmlns="" xmlns:a16="http://schemas.microsoft.com/office/drawing/2014/main" id="{E93B917D-F13F-42D6-B13F-137C167E7887}"/>
              </a:ext>
            </a:extLst>
          </p:cNvPr>
          <p:cNvSpPr txBox="1"/>
          <p:nvPr/>
        </p:nvSpPr>
        <p:spPr>
          <a:xfrm>
            <a:off x="5558124" y="6189267"/>
            <a:ext cx="6633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250B8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2,02,207 Gram Panchayats </a:t>
            </a:r>
            <a:r>
              <a: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srgbClr val="250B8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with </a:t>
            </a: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250B83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Public Information Boards</a:t>
            </a: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srgbClr val="250B83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7" name="TextBox 396">
            <a:extLst>
              <a:ext uri="{FF2B5EF4-FFF2-40B4-BE49-F238E27FC236}">
                <a16:creationId xmlns="" xmlns:a16="http://schemas.microsoft.com/office/drawing/2014/main" id="{5EA7B764-E6E2-4E08-8837-A436D9EEC44D}"/>
              </a:ext>
            </a:extLst>
          </p:cNvPr>
          <p:cNvSpPr txBox="1"/>
          <p:nvPr/>
        </p:nvSpPr>
        <p:spPr>
          <a:xfrm>
            <a:off x="979462" y="2668467"/>
            <a:ext cx="2067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noProof="1">
                <a:solidFill>
                  <a:srgbClr val="250B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Facilitators </a:t>
            </a:r>
            <a:r>
              <a:rPr lang="en-US" sz="1600" noProof="1">
                <a:solidFill>
                  <a:srgbClr val="250B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across 253,558 GPs</a:t>
            </a:r>
            <a:endParaRPr lang="en-IN" sz="1600" dirty="0"/>
          </a:p>
        </p:txBody>
      </p:sp>
      <p:sp>
        <p:nvSpPr>
          <p:cNvPr id="400" name="Rectangle 399">
            <a:extLst>
              <a:ext uri="{FF2B5EF4-FFF2-40B4-BE49-F238E27FC236}">
                <a16:creationId xmlns="" xmlns:a16="http://schemas.microsoft.com/office/drawing/2014/main" id="{7DCE6FC0-9028-43C7-ABED-7DC68F937F22}"/>
              </a:ext>
            </a:extLst>
          </p:cNvPr>
          <p:cNvSpPr/>
          <p:nvPr/>
        </p:nvSpPr>
        <p:spPr>
          <a:xfrm>
            <a:off x="2077033" y="4670236"/>
            <a:ext cx="19967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noProof="1">
                <a:solidFill>
                  <a:srgbClr val="250B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Frontline workers </a:t>
            </a:r>
            <a:r>
              <a:rPr lang="en-US" sz="1600" noProof="1">
                <a:solidFill>
                  <a:srgbClr val="250B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across </a:t>
            </a:r>
            <a:r>
              <a:rPr lang="en-IN" sz="1600" dirty="0">
                <a:solidFill>
                  <a:srgbClr val="250B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2,62,238</a:t>
            </a:r>
            <a:r>
              <a:rPr lang="en-US" sz="1600" noProof="1">
                <a:solidFill>
                  <a:srgbClr val="250B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GPs</a:t>
            </a:r>
            <a:endParaRPr lang="en-IN" sz="1600" dirty="0"/>
          </a:p>
        </p:txBody>
      </p:sp>
      <p:sp>
        <p:nvSpPr>
          <p:cNvPr id="402" name="Rectangle 401">
            <a:extLst>
              <a:ext uri="{FF2B5EF4-FFF2-40B4-BE49-F238E27FC236}">
                <a16:creationId xmlns="" xmlns:a16="http://schemas.microsoft.com/office/drawing/2014/main" id="{A5A39ED4-E5EF-433B-A4EF-E8163D546400}"/>
              </a:ext>
            </a:extLst>
          </p:cNvPr>
          <p:cNvSpPr/>
          <p:nvPr/>
        </p:nvSpPr>
        <p:spPr>
          <a:xfrm>
            <a:off x="4543624" y="2709107"/>
            <a:ext cx="137088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noProof="1">
                <a:solidFill>
                  <a:srgbClr val="250B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GPs covered</a:t>
            </a:r>
            <a:endParaRPr lang="en-IN" sz="1600" dirty="0"/>
          </a:p>
        </p:txBody>
      </p:sp>
      <p:sp>
        <p:nvSpPr>
          <p:cNvPr id="403" name="Rectangle 402">
            <a:extLst>
              <a:ext uri="{FF2B5EF4-FFF2-40B4-BE49-F238E27FC236}">
                <a16:creationId xmlns="" xmlns:a16="http://schemas.microsoft.com/office/drawing/2014/main" id="{AF95008D-2E6A-49C1-AFB3-73A9A32491ED}"/>
              </a:ext>
            </a:extLst>
          </p:cNvPr>
          <p:cNvSpPr/>
          <p:nvPr/>
        </p:nvSpPr>
        <p:spPr>
          <a:xfrm>
            <a:off x="6200751" y="4678885"/>
            <a:ext cx="23696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noProof="1">
                <a:solidFill>
                  <a:srgbClr val="250B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 Gram sabhas </a:t>
            </a:r>
            <a:r>
              <a:rPr lang="en-US" sz="1600" noProof="1">
                <a:solidFill>
                  <a:srgbClr val="250B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scheduled and held</a:t>
            </a:r>
            <a:endParaRPr lang="en-IN" sz="1600" dirty="0"/>
          </a:p>
        </p:txBody>
      </p:sp>
      <p:sp>
        <p:nvSpPr>
          <p:cNvPr id="404" name="Rectangle 403">
            <a:extLst>
              <a:ext uri="{FF2B5EF4-FFF2-40B4-BE49-F238E27FC236}">
                <a16:creationId xmlns="" xmlns:a16="http://schemas.microsoft.com/office/drawing/2014/main" id="{75318007-2A50-451A-9360-066108D29E1E}"/>
              </a:ext>
            </a:extLst>
          </p:cNvPr>
          <p:cNvSpPr/>
          <p:nvPr/>
        </p:nvSpPr>
        <p:spPr>
          <a:xfrm>
            <a:off x="8265233" y="2755274"/>
            <a:ext cx="170701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noProof="1">
                <a:solidFill>
                  <a:srgbClr val="250B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reports available</a:t>
            </a:r>
            <a:endParaRPr lang="en-IN" sz="1600" dirty="0"/>
          </a:p>
        </p:txBody>
      </p:sp>
      <p:sp>
        <p:nvSpPr>
          <p:cNvPr id="405" name="Rectangle 404">
            <a:extLst>
              <a:ext uri="{FF2B5EF4-FFF2-40B4-BE49-F238E27FC236}">
                <a16:creationId xmlns="" xmlns:a16="http://schemas.microsoft.com/office/drawing/2014/main" id="{4166686B-26D5-463A-AC10-6485CF170E91}"/>
              </a:ext>
            </a:extLst>
          </p:cNvPr>
          <p:cNvSpPr/>
          <p:nvPr/>
        </p:nvSpPr>
        <p:spPr>
          <a:xfrm>
            <a:off x="10101660" y="5011997"/>
            <a:ext cx="20903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noProof="1">
                <a:solidFill>
                  <a:srgbClr val="250B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GPDPs </a:t>
            </a:r>
            <a:r>
              <a:rPr lang="en-US" sz="1600" noProof="1">
                <a:solidFill>
                  <a:srgbClr val="250B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uploaded on e-Gram SWARAJ</a:t>
            </a: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xmlns="" val="486309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="" xmlns:a16="http://schemas.microsoft.com/office/drawing/2014/main" id="{4B01C88B-2BC4-47B2-B7E9-62F3E8C5AC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04686252"/>
              </p:ext>
            </p:extLst>
          </p:nvPr>
        </p:nvGraphicFramePr>
        <p:xfrm>
          <a:off x="-238540" y="1304978"/>
          <a:ext cx="12430540" cy="55414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itle 1">
            <a:extLst>
              <a:ext uri="{FF2B5EF4-FFF2-40B4-BE49-F238E27FC236}">
                <a16:creationId xmlns="" xmlns:a16="http://schemas.microsoft.com/office/drawing/2014/main" id="{741421F3-95DB-4BCF-8DDD-7E5E4F8D6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3821" y="11562"/>
            <a:ext cx="9147870" cy="1325563"/>
          </a:xfrm>
        </p:spPr>
        <p:txBody>
          <a:bodyPr/>
          <a:lstStyle/>
          <a:p>
            <a:r>
              <a:rPr lang="en-IN" sz="3200" b="1" kern="1200" dirty="0">
                <a:solidFill>
                  <a:srgbClr val="250B8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People’s</a:t>
            </a:r>
            <a:r>
              <a:rPr lang="en-IN" sz="3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200" b="1" kern="1200" dirty="0">
                <a:solidFill>
                  <a:srgbClr val="250B8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Plan Campaign, 2019 assessment </a:t>
            </a:r>
            <a:r>
              <a:rPr lang="en-IN" sz="1800" b="1" kern="1200" dirty="0">
                <a:solidFill>
                  <a:srgbClr val="250B8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(1/2)</a:t>
            </a:r>
            <a:r>
              <a:rPr lang="en-IN" sz="1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IN" sz="1800" dirty="0"/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132F6F40-4BBF-4E56-8D4A-9082156C25FC}"/>
              </a:ext>
            </a:extLst>
          </p:cNvPr>
          <p:cNvSpPr/>
          <p:nvPr/>
        </p:nvSpPr>
        <p:spPr>
          <a:xfrm>
            <a:off x="3444356" y="1320744"/>
            <a:ext cx="60440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000" b="1" dirty="0">
                <a:latin typeface="Arial" panose="020B0604020202020204" pitchFamily="34" charset="0"/>
                <a:cs typeface="Arial" panose="020B0604020202020204" pitchFamily="34" charset="0"/>
              </a:rPr>
              <a:t>State wise GPDP availability in e-Gram SWARAJ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xmlns="" val="1571666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C517CA1-C3AE-4EE9-861C-155A6FA56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3200" b="1" kern="1200" dirty="0">
                <a:solidFill>
                  <a:srgbClr val="250B8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People’s Plan Campaign, 2019 assessment </a:t>
            </a:r>
            <a:r>
              <a:rPr lang="en-IN" sz="1800" b="1" kern="1200" dirty="0">
                <a:solidFill>
                  <a:srgbClr val="250B8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(2/2)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C424FB6E-6362-469C-AF40-A0EB698FC7E6}"/>
              </a:ext>
            </a:extLst>
          </p:cNvPr>
          <p:cNvSpPr txBox="1"/>
          <p:nvPr/>
        </p:nvSpPr>
        <p:spPr>
          <a:xfrm>
            <a:off x="4432114" y="1192894"/>
            <a:ext cx="39108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Top 10 participating Line Departments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A5E0894E-389E-443D-BB4B-1ADF92C08DE4}"/>
              </a:ext>
            </a:extLst>
          </p:cNvPr>
          <p:cNvSpPr txBox="1"/>
          <p:nvPr/>
        </p:nvSpPr>
        <p:spPr>
          <a:xfrm>
            <a:off x="204239" y="4090191"/>
            <a:ext cx="56784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Top 10 States with Women participation in Gram </a:t>
            </a:r>
            <a:r>
              <a:rPr lang="en-IN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Sabhas</a:t>
            </a:r>
            <a:endParaRPr lang="en-IN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Chart 12">
            <a:extLst>
              <a:ext uri="{FF2B5EF4-FFF2-40B4-BE49-F238E27FC236}">
                <a16:creationId xmlns="" xmlns:a16="http://schemas.microsoft.com/office/drawing/2014/main" id="{6B7A9869-C15E-480C-9185-FE5E0572EB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3606338288"/>
              </p:ext>
            </p:extLst>
          </p:nvPr>
        </p:nvGraphicFramePr>
        <p:xfrm>
          <a:off x="-1" y="4645278"/>
          <a:ext cx="6014416" cy="20667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="" xmlns:a16="http://schemas.microsoft.com/office/drawing/2014/main" id="{E1A190A5-906A-4524-A8A1-C19A7C2A24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2627145271"/>
              </p:ext>
            </p:extLst>
          </p:nvPr>
        </p:nvGraphicFramePr>
        <p:xfrm>
          <a:off x="-1" y="1433982"/>
          <a:ext cx="12076043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hart 14">
            <a:extLst>
              <a:ext uri="{FF2B5EF4-FFF2-40B4-BE49-F238E27FC236}">
                <a16:creationId xmlns="" xmlns:a16="http://schemas.microsoft.com/office/drawing/2014/main" id="{5DEE9773-9552-483F-91BC-FC35E85B02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2218654998"/>
              </p:ext>
            </p:extLst>
          </p:nvPr>
        </p:nvGraphicFramePr>
        <p:xfrm>
          <a:off x="6096000" y="4641749"/>
          <a:ext cx="6015600" cy="212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B1ED860E-B073-45DD-92E2-B510782EB2D5}"/>
              </a:ext>
            </a:extLst>
          </p:cNvPr>
          <p:cNvSpPr txBox="1"/>
          <p:nvPr/>
        </p:nvSpPr>
        <p:spPr>
          <a:xfrm>
            <a:off x="6561620" y="4090191"/>
            <a:ext cx="53855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Top 10 States with SHG participation in Gram </a:t>
            </a:r>
            <a:r>
              <a:rPr lang="en-IN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Sabhas</a:t>
            </a:r>
            <a:endParaRPr lang="en-IN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979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kern="1200" dirty="0">
                <a:solidFill>
                  <a:srgbClr val="250B8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Public Information Campaign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1472" y="1337126"/>
            <a:ext cx="5257801" cy="4424578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Display of physical &amp; financial progress on Public Information Boards in GP/ VDC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Display Boards, Bill Boards on People’s Plan Campaign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Inter Personal Communication materials with frontline workers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61CD1C96-A86F-4CB4-B0EE-8A6EB4A0E5D1}"/>
              </a:ext>
            </a:extLst>
          </p:cNvPr>
          <p:cNvPicPr>
            <a:picLocks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952" t="1100" r="8007" b="2406"/>
          <a:stretch/>
        </p:blipFill>
        <p:spPr>
          <a:xfrm>
            <a:off x="6625750" y="4178649"/>
            <a:ext cx="5400147" cy="238547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BCF63D9-154C-45CB-A724-AFF26C0DCB56}"/>
              </a:ext>
            </a:extLst>
          </p:cNvPr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25750" y="1337125"/>
            <a:ext cx="5400147" cy="2385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458376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20" y="11562"/>
            <a:ext cx="10545674" cy="1325563"/>
          </a:xfrm>
          <a:noFill/>
          <a:ln>
            <a:noFill/>
          </a:ln>
        </p:spPr>
        <p:txBody>
          <a:bodyPr wrap="square" lIns="91440" tIns="45720" rIns="91440" bIns="45720" anchor="ctr"/>
          <a:lstStyle/>
          <a:p>
            <a:r>
              <a:rPr lang="en-US" sz="3300" b="1" kern="1200" dirty="0">
                <a:solidFill>
                  <a:srgbClr val="250B8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Publication Of GP/ Village Development Plan</a:t>
            </a:r>
          </a:p>
        </p:txBody>
      </p:sp>
      <p:sp>
        <p:nvSpPr>
          <p:cNvPr id="3" name="Rectangle 2"/>
          <p:cNvSpPr/>
          <p:nvPr/>
        </p:nvSpPr>
        <p:spPr>
          <a:xfrm>
            <a:off x="1303820" y="1337124"/>
            <a:ext cx="10545674" cy="5071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Once the data entry for the plan is completed, and the plan is approved, the final plan is published on the e-Gram SWARAJ application</a:t>
            </a:r>
          </a:p>
          <a:p>
            <a:pPr marL="34290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hard copy of the Plan is to be kept in Panchayat office for public disclosure</a:t>
            </a:r>
          </a:p>
          <a:p>
            <a:pPr marL="34290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Activities Of  PDP are published on Public Information Board at the beginning of the Implementation Year</a:t>
            </a:r>
          </a:p>
        </p:txBody>
      </p:sp>
    </p:spTree>
    <p:extLst>
      <p:ext uri="{BB962C8B-B14F-4D97-AF65-F5344CB8AC3E}">
        <p14:creationId xmlns:p14="http://schemas.microsoft.com/office/powerpoint/2010/main" xmlns="" val="35826180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513217-8A14-4E4A-88A2-F64534C6B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kern="1200" dirty="0">
                <a:solidFill>
                  <a:srgbClr val="250B8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Learnings from PPC, 2019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60F91A1-8107-446D-8226-D245299BE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D57BC0-A763-4728-8F16-9C04D5F3FA7B}" type="slidenum"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15</a:t>
            </a:fld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2E2EBB2-ABA9-47FD-9190-199996C8A59F}"/>
              </a:ext>
            </a:extLst>
          </p:cNvPr>
          <p:cNvSpPr/>
          <p:nvPr/>
        </p:nvSpPr>
        <p:spPr>
          <a:xfrm>
            <a:off x="147485" y="1063179"/>
            <a:ext cx="6559158" cy="589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6213" lvl="0" indent="-176213" algn="just"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Roles and responsibilities of Ministries and departments properly laid down; </a:t>
            </a:r>
            <a:endParaRPr lang="en-IN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6213" lvl="0" indent="-176213" algn="just"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Role and responsibilities of facilitators clearly articulated 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6213" lvl="0" indent="-176213" algn="just"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Timelines of activities to be carried out at the Centre, States and Gram Panchayat levels stipulated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6213" lvl="0" indent="-176213" algn="just"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Thrust on Environment creation, involving &amp; sensitizing the Elected Representatives as ‘Agents of Change’ </a:t>
            </a:r>
          </a:p>
          <a:p>
            <a:pPr marL="176213" lvl="0" indent="-176213" algn="just"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Gram Panchayat Planning Facilitation Team (GPPFT) engaged to deliver trainings in cascade mode till the grassroots level; training footprint extended to cover Line departments</a:t>
            </a:r>
          </a:p>
          <a:p>
            <a:pPr marL="176213" lvl="0" indent="-176213" algn="just"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 Survey expanded by enhancing the number of measuring parameters to 146; linking of activities taken up in GPDP with the gaps identified in the MA survey mandated</a:t>
            </a:r>
          </a:p>
          <a:p>
            <a:pPr marL="176213" lvl="0" indent="-176213" algn="just"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PRI-SHG convergence given prominence; Livelihood action plans prepared</a:t>
            </a:r>
          </a:p>
          <a:p>
            <a:pPr marL="176213" lvl="0" indent="-176213" algn="just"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Activities relating to Women Component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(WCP); Child friendly Panchayats and Low-cost, no cost activities also figure in GPDPs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="" xmlns:a16="http://schemas.microsoft.com/office/drawing/2014/main" id="{23CE3425-AEB3-4073-8AFE-8AEC43FDE1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1387575053"/>
              </p:ext>
            </p:extLst>
          </p:nvPr>
        </p:nvGraphicFramePr>
        <p:xfrm>
          <a:off x="6706643" y="1119970"/>
          <a:ext cx="6045792" cy="57803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689A4C55-93E4-44B2-AF53-4CB3B3362253}"/>
              </a:ext>
            </a:extLst>
          </p:cNvPr>
          <p:cNvSpPr/>
          <p:nvPr/>
        </p:nvSpPr>
        <p:spPr>
          <a:xfrm>
            <a:off x="6983589" y="6441561"/>
            <a:ext cx="39078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GPDP: Analysis of fund allocation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846064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7EDCFDE-42BB-4151-BDFC-2EC9FF304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3600" b="1" kern="1200" dirty="0">
                <a:solidFill>
                  <a:srgbClr val="250B8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PPC, 2020- Unique elements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0511A751-5E07-4378-B8C4-DCCE0EF27370}"/>
              </a:ext>
            </a:extLst>
          </p:cNvPr>
          <p:cNvSpPr txBox="1">
            <a:spLocks/>
          </p:cNvSpPr>
          <p:nvPr/>
        </p:nvSpPr>
        <p:spPr>
          <a:xfrm>
            <a:off x="1303820" y="1140272"/>
            <a:ext cx="10515600" cy="513741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/>
          <a:lstStyle>
            <a:lvl1pPr marL="228600" lvl="0" indent="-228600" algn="l" rtl="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/>
                </a:solidFill>
                <a:latin typeface="Calisto MT"/>
              </a:defRPr>
            </a:lvl1pPr>
            <a:lvl2pPr marL="685800" lvl="0" indent="-228600" algn="l" rtl="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Calisto MT"/>
              </a:defRPr>
            </a:lvl2pPr>
            <a:lvl3pPr marL="1143000" lvl="0" indent="-228600" algn="l" rtl="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Calisto MT"/>
              </a:defRPr>
            </a:lvl3pPr>
            <a:lvl4pPr marL="1600200" lvl="0" indent="-228600" algn="l" rtl="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>
                <a:solidFill>
                  <a:schemeClr val="tx1"/>
                </a:solidFill>
                <a:latin typeface="Calisto MT"/>
              </a:defRPr>
            </a:lvl4pPr>
            <a:lvl5pPr marL="2057400" lvl="0" indent="-228600" algn="l" rtl="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>
                <a:solidFill>
                  <a:schemeClr val="tx1"/>
                </a:solidFill>
                <a:latin typeface="Calisto MT"/>
              </a:defRPr>
            </a:lvl5pPr>
            <a:lvl6pPr marL="2514600" lvl="0" indent="-228600" algn="l" rtl="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Calibri"/>
              </a:defRPr>
            </a:lvl6pPr>
            <a:lvl7pPr marL="2971800" lvl="0" indent="-228600" algn="l" rtl="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Calibri"/>
              </a:defRPr>
            </a:lvl7pPr>
            <a:lvl8pPr marL="3429000" lvl="0" indent="-228600" algn="l" rtl="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Calibri"/>
              </a:defRPr>
            </a:lvl8pPr>
            <a:lvl9pPr marL="3886200" lvl="0" indent="-228600" algn="l" rtl="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Calibri"/>
              </a:defRPr>
            </a:lvl9pPr>
          </a:lstStyle>
          <a:p>
            <a:pPr marL="457200" indent="-457200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lphaUcPeriod"/>
            </a:pPr>
            <a:r>
              <a:rPr lang="en-IN" sz="2000" kern="0" dirty="0">
                <a:latin typeface="Arial" panose="020B0604020202020204" pitchFamily="34" charset="0"/>
                <a:cs typeface="Arial" panose="020B0604020202020204" pitchFamily="34" charset="0"/>
              </a:rPr>
              <a:t>PPC extended to all 3 tiers of the Panchayat; a detailed framework for District &amp; Block planning will be shared</a:t>
            </a:r>
          </a:p>
          <a:p>
            <a:pPr marL="457200" indent="-457200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lphaUcPeriod"/>
            </a:pP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Mission Antyodaya gaps to be made available at Block &amp; District levels</a:t>
            </a:r>
          </a:p>
          <a:p>
            <a:pPr lvl="1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kern="0" dirty="0">
                <a:latin typeface="Arial" panose="020B0604020202020204" pitchFamily="34" charset="0"/>
                <a:cs typeface="Arial" panose="020B0604020202020204" pitchFamily="34" charset="0"/>
              </a:rPr>
              <a:t>Gram </a:t>
            </a:r>
            <a:r>
              <a:rPr lang="en-US" sz="1800" kern="0" dirty="0" err="1">
                <a:latin typeface="Arial" panose="020B0604020202020204" pitchFamily="34" charset="0"/>
                <a:cs typeface="Arial" panose="020B0604020202020204" pitchFamily="34" charset="0"/>
              </a:rPr>
              <a:t>Manchitra</a:t>
            </a:r>
            <a:r>
              <a:rPr lang="en-US" sz="1800" kern="0" dirty="0">
                <a:latin typeface="Arial" panose="020B0604020202020204" pitchFamily="34" charset="0"/>
                <a:cs typeface="Arial" panose="020B0604020202020204" pitchFamily="34" charset="0"/>
              </a:rPr>
              <a:t> to be </a:t>
            </a:r>
            <a:r>
              <a:rPr lang="en-US" sz="1800" kern="0" dirty="0" err="1">
                <a:latin typeface="Arial" panose="020B0604020202020204" pitchFamily="34" charset="0"/>
                <a:cs typeface="Arial" panose="020B0604020202020204" pitchFamily="34" charset="0"/>
              </a:rPr>
              <a:t>utilised</a:t>
            </a:r>
            <a:r>
              <a:rPr lang="en-US" sz="1800" kern="0" dirty="0">
                <a:latin typeface="Arial" panose="020B0604020202020204" pitchFamily="34" charset="0"/>
                <a:cs typeface="Arial" panose="020B0604020202020204" pitchFamily="34" charset="0"/>
              </a:rPr>
              <a:t> towards realistic Panchayat  Planning</a:t>
            </a:r>
          </a:p>
          <a:p>
            <a:pPr marL="457200" indent="-457200" algn="just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lphaUcPeriod"/>
            </a:pP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COVID-19 guidelines &amp; SOPs to be adhered while conducting Panchayat businesses</a:t>
            </a:r>
          </a:p>
          <a:p>
            <a:pPr lvl="1" algn="just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kern="0" dirty="0">
                <a:latin typeface="Arial" panose="020B0604020202020204" pitchFamily="34" charset="0"/>
                <a:cs typeface="Arial" panose="020B0604020202020204" pitchFamily="34" charset="0"/>
              </a:rPr>
              <a:t>All PPC, 2020 trainings to be delivered through on-line mode</a:t>
            </a:r>
          </a:p>
          <a:p>
            <a:pPr lvl="1" algn="just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kern="0" dirty="0">
                <a:latin typeface="Arial" panose="020B0604020202020204" pitchFamily="34" charset="0"/>
                <a:cs typeface="Arial" panose="020B0604020202020204" pitchFamily="34" charset="0"/>
              </a:rPr>
              <a:t>Usage of technology for conducting Panchayat meetings encouraged</a:t>
            </a:r>
          </a:p>
          <a:p>
            <a:pPr lvl="1" algn="just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1800" kern="0" dirty="0">
                <a:latin typeface="Arial" panose="020B0604020202020204" pitchFamily="34" charset="0"/>
                <a:cs typeface="Arial" panose="020B0604020202020204" pitchFamily="34" charset="0"/>
              </a:rPr>
              <a:t>In exceptional circumstances, GPDPs may be finalized with the approval of the Panchayat elected body, under </a:t>
            </a:r>
            <a:r>
              <a:rPr lang="en-US" sz="1800" i="1" kern="0" dirty="0">
                <a:latin typeface="Arial" panose="020B0604020202020204" pitchFamily="34" charset="0"/>
                <a:cs typeface="Arial" panose="020B0604020202020204" pitchFamily="34" charset="0"/>
              </a:rPr>
              <a:t>ex-post-facto</a:t>
            </a:r>
            <a:r>
              <a:rPr lang="en-US" sz="1800" kern="0" dirty="0">
                <a:latin typeface="Arial" panose="020B0604020202020204" pitchFamily="34" charset="0"/>
                <a:cs typeface="Arial" panose="020B0604020202020204" pitchFamily="34" charset="0"/>
              </a:rPr>
              <a:t> approval of the Gram Sabha </a:t>
            </a:r>
            <a:endParaRPr lang="en-IN" sz="18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indent="-354013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kern="0" dirty="0">
                <a:latin typeface="Arial" panose="020B0604020202020204" pitchFamily="34" charset="0"/>
                <a:cs typeface="Arial" panose="020B0604020202020204" pitchFamily="34" charset="0"/>
              </a:rPr>
              <a:t>D.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Gram Panchayats to adopt </a:t>
            </a:r>
            <a:r>
              <a:rPr lang="en-US" sz="2000" b="1" kern="0" dirty="0" err="1">
                <a:latin typeface="Arial" panose="020B0604020202020204" pitchFamily="34" charset="0"/>
                <a:cs typeface="Arial" panose="020B0604020202020204" pitchFamily="34" charset="0"/>
              </a:rPr>
              <a:t>Sanqalp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000" b="1" kern="0" dirty="0" err="1">
                <a:latin typeface="Arial" panose="020B0604020202020204" pitchFamily="34" charset="0"/>
                <a:cs typeface="Arial" panose="020B0604020202020204" pitchFamily="34" charset="0"/>
              </a:rPr>
              <a:t>Lakshya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 especially w.r.t Education, Health, &amp; Nutrition goals</a:t>
            </a:r>
          </a:p>
          <a:p>
            <a:pPr marL="354013" indent="-354013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E. Role of Panchayats in various schemes of Line Ministries/ departments detailed in PPC, 2020 booklet</a:t>
            </a:r>
          </a:p>
          <a:p>
            <a:pPr marL="0" indent="0">
              <a:spcBef>
                <a:spcPts val="300"/>
              </a:spcBef>
              <a:spcAft>
                <a:spcPts val="300"/>
              </a:spcAft>
              <a:buNone/>
            </a:pPr>
            <a:endParaRPr lang="en-US" b="1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11068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0AC44C2-C030-4454-8D80-5C74CED94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3820" y="106381"/>
            <a:ext cx="10515600" cy="1325563"/>
          </a:xfrm>
        </p:spPr>
        <p:txBody>
          <a:bodyPr/>
          <a:lstStyle/>
          <a:p>
            <a:r>
              <a:rPr lang="en-IN" sz="3600" b="1" kern="1200" dirty="0">
                <a:solidFill>
                  <a:srgbClr val="250B8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Indicative timelines for PPC, </a:t>
            </a:r>
            <a:r>
              <a:rPr lang="en-IN" sz="3600" b="1" kern="1200" dirty="0" smtClean="0">
                <a:solidFill>
                  <a:srgbClr val="250B8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2020 </a:t>
            </a:r>
            <a:r>
              <a:rPr lang="en-IN" sz="1800" b="1" kern="1200" dirty="0">
                <a:solidFill>
                  <a:srgbClr val="250B8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(1/2)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="" xmlns:a16="http://schemas.microsoft.com/office/drawing/2014/main" id="{45644466-11AC-4CCD-8210-D2E89B605F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2925407606"/>
              </p:ext>
            </p:extLst>
          </p:nvPr>
        </p:nvGraphicFramePr>
        <p:xfrm>
          <a:off x="1303820" y="1825359"/>
          <a:ext cx="10515600" cy="48529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45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3792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47183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35289">
                <a:tc>
                  <a:txBody>
                    <a:bodyPr/>
                    <a:lstStyle>
                      <a:lvl1pPr lvl="0">
                        <a:defRPr/>
                      </a:lvl1pPr>
                    </a:lstStyle>
                    <a:p>
                      <a:pPr lvl="0" algn="ctr" rtl="0">
                        <a:lnSpc>
                          <a:spcPct val="100000"/>
                        </a:lnSpc>
                      </a:pPr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lvl="0">
                        <a:defRPr/>
                      </a:lvl1pPr>
                    </a:lstStyle>
                    <a:p>
                      <a:pPr lvl="0" algn="ctr" rtl="0">
                        <a:lnSpc>
                          <a:spcPct val="100000"/>
                        </a:lnSpc>
                      </a:pPr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Activity</a:t>
                      </a:r>
                      <a:r>
                        <a:rPr lang="en-US" sz="2400" b="1" i="0" u="none" strike="noStrike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2400" b="1" i="0" u="none" strike="noStrike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lvl="0">
                        <a:defRPr/>
                      </a:lvl1pPr>
                    </a:lstStyle>
                    <a:p>
                      <a:pPr lvl="0" algn="ctr" rtl="0">
                        <a:lnSpc>
                          <a:spcPct val="100000"/>
                        </a:lnSpc>
                      </a:pPr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Timelines</a:t>
                      </a: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3558">
                <a:tc>
                  <a:txBody>
                    <a:bodyPr/>
                    <a:lstStyle>
                      <a:lvl1pPr lvl="0">
                        <a:defRPr/>
                      </a:lvl1pPr>
                    </a:lstStyle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</a:p>
                  </a:txBody>
                  <a:tcPr marL="0" marR="0" marT="0" marB="0">
                    <a:lnL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L>
                    <a:lnR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R>
                    <a:lnB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lvl="0">
                        <a:defRPr/>
                      </a:lvl1pPr>
                    </a:lstStyle>
                    <a:p>
                      <a:pPr marL="0" lvl="0" algn="l" rtl="0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2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Letter to Chief Secretaries, Secretaries (PR &amp; RD) of all States/UTs</a:t>
                      </a:r>
                    </a:p>
                  </a:txBody>
                  <a:tcPr marL="68580" marR="68580" marT="0" marB="0">
                    <a:lnL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18-Aug-2020</a:t>
                      </a:r>
                    </a:p>
                  </a:txBody>
                  <a:tcPr marL="68580" marR="68580" marT="0" marB="0">
                    <a:lnL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1307"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</a:txBody>
                  <a:tcPr marL="0" marR="0" marT="0" marB="0">
                    <a:lnL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Rollout of Master Trainers Training</a:t>
                      </a: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24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25-Aug-2020</a:t>
                      </a: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81810"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</a:p>
                  </a:txBody>
                  <a:tcPr marL="0" marR="0" marT="0" marB="0">
                    <a:lnL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24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Appointment of nodal officers and registration on GPDP portal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24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05-Sept-2020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15910331"/>
                  </a:ext>
                </a:extLst>
              </a:tr>
              <a:tr h="455234"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</a:p>
                  </a:txBody>
                  <a:tcPr marL="0" marR="0" marT="0" marB="0">
                    <a:lnL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4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24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Uploading of Gram Sabha meeting Schedule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4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24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10-Sept-2020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296420712"/>
                  </a:ext>
                </a:extLst>
              </a:tr>
              <a:tr h="410347"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</a:p>
                  </a:txBody>
                  <a:tcPr marL="0" marR="0" marT="0" marB="0">
                    <a:lnL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Pre-Populating Resource envelope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30-Sept-2020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96085299"/>
                  </a:ext>
                </a:extLst>
              </a:tr>
              <a:tr h="389111"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</a:t>
                      </a:r>
                    </a:p>
                  </a:txBody>
                  <a:tcPr marL="0" marR="0" marT="0" marB="0">
                    <a:lnL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Appointment of facilitator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10-Sept-2020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43908419"/>
                  </a:ext>
                </a:extLst>
              </a:tr>
              <a:tr h="411190"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</a:t>
                      </a:r>
                    </a:p>
                  </a:txBody>
                  <a:tcPr marL="0" marR="0" marT="0" marB="0">
                    <a:lnL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Rollout of Facilitator Training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18-Sept-2020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537581482"/>
                  </a:ext>
                </a:extLst>
              </a:tr>
              <a:tr h="458779"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</a:t>
                      </a:r>
                    </a:p>
                  </a:txBody>
                  <a:tcPr marL="0" marR="0" marT="0" marB="0">
                    <a:lnL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Completion of Mission Antyodaya Survey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23-Oct-2020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8549236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="" xmlns:a16="http://schemas.microsoft.com/office/drawing/2014/main" id="{D4FD1AFA-7D19-4FC2-82E3-8AA2BB794F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90416083"/>
              </p:ext>
            </p:extLst>
          </p:nvPr>
        </p:nvGraphicFramePr>
        <p:xfrm>
          <a:off x="1303820" y="1337125"/>
          <a:ext cx="10515600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="" xmlns:a16="http://schemas.microsoft.com/office/drawing/2014/main" val="524659169"/>
                    </a:ext>
                  </a:extLst>
                </a:gridCol>
                <a:gridCol w="5257800">
                  <a:extLst>
                    <a:ext uri="{9D8B030D-6E8A-4147-A177-3AD203B41FA5}">
                      <a16:colId xmlns="" xmlns:a16="http://schemas.microsoft.com/office/drawing/2014/main" val="17376697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Campaign Duration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</a:t>
                      </a:r>
                      <a:r>
                        <a:rPr lang="en-IN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nd</a:t>
                      </a:r>
                      <a:r>
                        <a:rPr lang="en-IN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October, 2020- 31</a:t>
                      </a:r>
                      <a:r>
                        <a:rPr lang="en-IN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IN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January, 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57749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950018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0AC44C2-C030-4454-8D80-5C74CED94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3600" b="1" kern="1200" dirty="0">
                <a:solidFill>
                  <a:srgbClr val="250B8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Indicative timelines for PPC, </a:t>
            </a:r>
            <a:r>
              <a:rPr lang="en-IN" sz="3600" b="1" kern="1200" dirty="0" smtClean="0">
                <a:solidFill>
                  <a:srgbClr val="250B8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2020 </a:t>
            </a:r>
            <a:r>
              <a:rPr lang="en-IN" sz="1800" b="1" kern="1200" dirty="0">
                <a:solidFill>
                  <a:srgbClr val="250B8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(2/2)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="" xmlns:a16="http://schemas.microsoft.com/office/drawing/2014/main" id="{45644466-11AC-4CCD-8210-D2E89B605F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954972157"/>
              </p:ext>
            </p:extLst>
          </p:nvPr>
        </p:nvGraphicFramePr>
        <p:xfrm>
          <a:off x="1303820" y="1337125"/>
          <a:ext cx="10515600" cy="26612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45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86519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98585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35289">
                <a:tc>
                  <a:txBody>
                    <a:bodyPr/>
                    <a:lstStyle>
                      <a:lvl1pPr lvl="0">
                        <a:defRPr/>
                      </a:lvl1pPr>
                    </a:lstStyle>
                    <a:p>
                      <a:pPr lvl="0" algn="ctr" rtl="0">
                        <a:lnSpc>
                          <a:spcPct val="100000"/>
                        </a:lnSpc>
                      </a:pPr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latin typeface="Calisto MT" panose="02040603050505030304" pitchFamily="18" charset="0"/>
                        </a:rPr>
                        <a:t>#</a:t>
                      </a: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lvl="0">
                        <a:defRPr/>
                      </a:lvl1pPr>
                    </a:lstStyle>
                    <a:p>
                      <a:pPr lvl="0" algn="ctr" rtl="0">
                        <a:lnSpc>
                          <a:spcPct val="100000"/>
                        </a:lnSpc>
                      </a:pPr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latin typeface="Calisto MT" panose="02040603050505030304" pitchFamily="18" charset="0"/>
                        </a:rPr>
                        <a:t>Activity</a:t>
                      </a:r>
                      <a:r>
                        <a:rPr lang="en-US" sz="2400" b="1" i="0" u="none" strike="noStrike" baseline="0" dirty="0">
                          <a:solidFill>
                            <a:schemeClr val="bg1"/>
                          </a:solidFill>
                          <a:latin typeface="Calisto MT" panose="02040603050505030304" pitchFamily="18" charset="0"/>
                        </a:rPr>
                        <a:t> </a:t>
                      </a:r>
                      <a:endParaRPr lang="en-US" sz="2400" b="1" i="0" u="none" strike="noStrike" dirty="0">
                        <a:solidFill>
                          <a:schemeClr val="bg1"/>
                        </a:solidFill>
                        <a:latin typeface="Calisto MT" panose="0204060305050503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lvl="0">
                        <a:defRPr/>
                      </a:lvl1pPr>
                    </a:lstStyle>
                    <a:p>
                      <a:pPr lvl="0" algn="ctr" rtl="0">
                        <a:lnSpc>
                          <a:spcPct val="100000"/>
                        </a:lnSpc>
                      </a:pPr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latin typeface="Calisto MT" panose="02040603050505030304" pitchFamily="18" charset="0"/>
                        </a:rPr>
                        <a:t>Timelines</a:t>
                      </a:r>
                    </a:p>
                  </a:txBody>
                  <a:tcPr marL="9525" marR="9525" marT="9525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3558">
                <a:tc>
                  <a:txBody>
                    <a:bodyPr/>
                    <a:lstStyle>
                      <a:lvl1pPr lvl="0">
                        <a:defRPr/>
                      </a:lvl1pPr>
                    </a:lstStyle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sto MT" panose="02040603050505030304" pitchFamily="18" charset="0"/>
                        </a:rPr>
                        <a:t>9.</a:t>
                      </a:r>
                    </a:p>
                  </a:txBody>
                  <a:tcPr marL="0" marR="0" marT="0" marB="0">
                    <a:lnL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L>
                    <a:lnR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R>
                    <a:lnB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lvl="0">
                        <a:defRPr/>
                      </a:lvl1pPr>
                    </a:lstStyle>
                    <a:p>
                      <a:pPr marL="0" lvl="0" algn="l" rtl="0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2400" baseline="0" dirty="0">
                          <a:latin typeface="Calisto MT" panose="02040603050505030304" pitchFamily="18" charset="0"/>
                        </a:rPr>
                        <a:t>Display of PIB &amp; uploading of geotagged image</a:t>
                      </a:r>
                    </a:p>
                  </a:txBody>
                  <a:tcPr marL="68580" marR="68580" marT="0" marB="0">
                    <a:lnL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2400" dirty="0">
                          <a:effectLst/>
                          <a:latin typeface="Calisto MT" panose="020406030505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25-Sept-2020</a:t>
                      </a:r>
                    </a:p>
                  </a:txBody>
                  <a:tcPr marL="68580" marR="68580" marT="0" marB="0">
                    <a:lnL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56471"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sto MT" panose="02040603050505030304" pitchFamily="18" charset="0"/>
                        </a:rPr>
                        <a:t>10.</a:t>
                      </a:r>
                    </a:p>
                  </a:txBody>
                  <a:tcPr marL="0" marR="0" marT="0" marB="0">
                    <a:lnL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algn="l" rtl="0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2400" dirty="0">
                          <a:latin typeface="Calisto MT" panose="02040603050505030304" pitchFamily="18" charset="0"/>
                        </a:rPr>
                        <a:t>Geo-tagged image of Gram Sabha/ Panchayat Meeting</a:t>
                      </a: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2400" dirty="0">
                          <a:solidFill>
                            <a:schemeClr val="dk1"/>
                          </a:solidFill>
                          <a:effectLst/>
                          <a:latin typeface="Calisto MT" panose="0204060305050503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Immediately after the Gram Sabha/ Panchayat meeting </a:t>
                      </a: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81810"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sto MT" panose="02040603050505030304" pitchFamily="18" charset="0"/>
                        </a:rPr>
                        <a:t>11.</a:t>
                      </a:r>
                    </a:p>
                  </a:txBody>
                  <a:tcPr marL="0" marR="0" marT="0" marB="0">
                    <a:lnL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2400" baseline="0" dirty="0">
                          <a:solidFill>
                            <a:schemeClr val="dk1"/>
                          </a:solidFill>
                          <a:latin typeface="Calisto MT" panose="02040603050505030304" pitchFamily="18" charset="0"/>
                          <a:ea typeface="+mn-ea"/>
                          <a:cs typeface="+mn-cs"/>
                        </a:rPr>
                        <a:t>Publishing of approved plans in e-Gram SWARAJ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>
                      <a:solidFill>
                        <a:schemeClr val="tx1"/>
                      </a:solidFill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2400" baseline="0" dirty="0">
                          <a:solidFill>
                            <a:schemeClr val="dk1"/>
                          </a:solidFill>
                          <a:latin typeface="Calisto MT" panose="02040603050505030304" pitchFamily="18" charset="0"/>
                          <a:ea typeface="+mn-ea"/>
                          <a:cs typeface="+mn-cs"/>
                        </a:rPr>
                        <a:t>31-Jan-2021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15910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614842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E713C-BA0F-4BAB-998E-54C847CFA8A3}" type="slidenum">
              <a:rPr lang="en-US" altLang="en-US" smtClean="0"/>
              <a:pPr/>
              <a:t>19</a:t>
            </a:fld>
            <a:endParaRPr lang="en-US" altLang="en-US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6E6CD2EA-3AA3-4FBF-B862-D7CFB314011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18044" y="3498342"/>
            <a:ext cx="2355912" cy="235870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F9F0BBAB-48A1-4656-8585-423953A33141}"/>
              </a:ext>
            </a:extLst>
          </p:cNvPr>
          <p:cNvSpPr/>
          <p:nvPr/>
        </p:nvSpPr>
        <p:spPr>
          <a:xfrm>
            <a:off x="1592826" y="1297859"/>
            <a:ext cx="9153834" cy="1630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US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The greater the power of the Panchayats the better for the people  </a:t>
            </a:r>
          </a:p>
          <a:p>
            <a:pPr algn="r">
              <a:lnSpc>
                <a:spcPct val="150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- Mahatma Gandhi</a:t>
            </a:r>
          </a:p>
        </p:txBody>
      </p:sp>
    </p:spTree>
    <p:extLst>
      <p:ext uri="{BB962C8B-B14F-4D97-AF65-F5344CB8AC3E}">
        <p14:creationId xmlns:p14="http://schemas.microsoft.com/office/powerpoint/2010/main" xmlns="" val="4097210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7355" y="219173"/>
            <a:ext cx="9448800" cy="914400"/>
          </a:xfrm>
        </p:spPr>
        <p:txBody>
          <a:bodyPr>
            <a:noAutofit/>
          </a:bodyPr>
          <a:lstStyle/>
          <a:p>
            <a:r>
              <a:rPr lang="en-US" sz="3300" b="1" kern="1200" dirty="0">
                <a:solidFill>
                  <a:srgbClr val="250B8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PPC Coverage: Participating Line Ministries/ Department &amp; Sectors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="" xmlns:a16="http://schemas.microsoft.com/office/drawing/2014/main" id="{36726EA8-6EDF-4405-AFCC-F834C57AF30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716" r="15958"/>
          <a:stretch/>
        </p:blipFill>
        <p:spPr>
          <a:xfrm>
            <a:off x="3892683" y="1215987"/>
            <a:ext cx="4406635" cy="5347611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="" xmlns:a16="http://schemas.microsoft.com/office/drawing/2014/main" id="{E36A3FCD-A0AD-4F84-A153-FEEE7B17CF0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2062" b="22035"/>
          <a:stretch/>
        </p:blipFill>
        <p:spPr>
          <a:xfrm>
            <a:off x="453917" y="1197115"/>
            <a:ext cx="1514264" cy="928627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="" xmlns:a16="http://schemas.microsoft.com/office/drawing/2014/main" id="{D50AF63D-860E-47AE-A0A5-92B8770FED26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184" r="3705"/>
          <a:stretch/>
        </p:blipFill>
        <p:spPr>
          <a:xfrm>
            <a:off x="9376360" y="1215987"/>
            <a:ext cx="2556387" cy="647426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="" xmlns:a16="http://schemas.microsoft.com/office/drawing/2014/main" id="{C616C85B-4843-4588-9730-9DBAB01BCC9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1453" y="2279921"/>
            <a:ext cx="1580038" cy="1039499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="" xmlns:a16="http://schemas.microsoft.com/office/drawing/2014/main" id="{90823141-E89A-4F13-A26F-B22D60FD406E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8907" b="27352"/>
          <a:stretch/>
        </p:blipFill>
        <p:spPr>
          <a:xfrm>
            <a:off x="10296872" y="2152684"/>
            <a:ext cx="1306908" cy="684683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="" xmlns:a16="http://schemas.microsoft.com/office/drawing/2014/main" id="{C8A0FB53-88CA-40A4-82A6-4901E64D3FA0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1421" b="31304"/>
          <a:stretch/>
        </p:blipFill>
        <p:spPr>
          <a:xfrm>
            <a:off x="2854778" y="1376152"/>
            <a:ext cx="1856003" cy="518865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="" xmlns:a16="http://schemas.microsoft.com/office/drawing/2014/main" id="{E0C65B9F-BE1B-4F00-8981-1B7AF3F70AAB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0477" r="10017"/>
          <a:stretch/>
        </p:blipFill>
        <p:spPr>
          <a:xfrm>
            <a:off x="7126027" y="1180139"/>
            <a:ext cx="1554957" cy="938769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="" xmlns:a16="http://schemas.microsoft.com/office/drawing/2014/main" id="{3956D8C9-30B6-48AC-A2DB-DB7E6B5BBF03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0804" r="6574"/>
          <a:stretch/>
        </p:blipFill>
        <p:spPr>
          <a:xfrm>
            <a:off x="2773561" y="2218636"/>
            <a:ext cx="1102853" cy="68202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="" xmlns:a16="http://schemas.microsoft.com/office/drawing/2014/main" id="{D478BF36-96DC-4A32-B498-FDDA46A532CC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0439" r="18708"/>
          <a:stretch/>
        </p:blipFill>
        <p:spPr>
          <a:xfrm>
            <a:off x="2649719" y="3536011"/>
            <a:ext cx="979935" cy="865252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="" xmlns:a16="http://schemas.microsoft.com/office/drawing/2014/main" id="{76431815-B9FF-446B-9099-89DA9D268C4F}"/>
              </a:ext>
            </a:extLst>
          </p:cNvPr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735" t="9435" r="16178" b="11090"/>
          <a:stretch/>
        </p:blipFill>
        <p:spPr>
          <a:xfrm>
            <a:off x="10419602" y="4705316"/>
            <a:ext cx="1091381" cy="1058337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="" xmlns:a16="http://schemas.microsoft.com/office/drawing/2014/main" id="{4B374E6D-9D52-4796-A299-DD00EF042736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1476" y="3473599"/>
            <a:ext cx="1856003" cy="1009885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="" xmlns:a16="http://schemas.microsoft.com/office/drawing/2014/main" id="{CAAE02FD-A833-453F-9A7D-892A643EB723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389669" y="3286545"/>
            <a:ext cx="1121314" cy="1129499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="" xmlns:a16="http://schemas.microsoft.com/office/drawing/2014/main" id="{FD7228C6-570A-4EE9-9A19-8CCD122815F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87524" y="2656463"/>
            <a:ext cx="1390295" cy="761398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="" xmlns:a16="http://schemas.microsoft.com/office/drawing/2014/main" id="{2C7BBD11-B78F-40F8-8F79-9D5307955B05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71903" y="5913520"/>
            <a:ext cx="2256748" cy="650078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="" xmlns:a16="http://schemas.microsoft.com/office/drawing/2014/main" id="{5FE6CF71-9424-4935-8B25-8959F5CA8D88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55789" y="4483484"/>
            <a:ext cx="1413116" cy="851493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="" xmlns:a16="http://schemas.microsoft.com/office/drawing/2014/main" id="{D9880DE2-A83D-4B5F-B173-86AD839B3BD9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345" y="4981978"/>
            <a:ext cx="1880527" cy="865252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="" xmlns:a16="http://schemas.microsoft.com/office/drawing/2014/main" id="{EE02BA77-4FAB-4B6B-9E8E-2B6AF974B5A4}"/>
              </a:ext>
            </a:extLst>
          </p:cNvPr>
          <p:cNvPicPr/>
          <p:nvPr/>
        </p:nvPicPr>
        <p:blipFill>
          <a:blip r:embed="rId19"/>
          <a:srcRect t="23980" b="26560"/>
          <a:stretch>
            <a:fillRect/>
          </a:stretch>
        </p:blipFill>
        <p:spPr>
          <a:xfrm>
            <a:off x="3399366" y="6064545"/>
            <a:ext cx="1091382" cy="67771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98" name="Picture 2" descr="Ministry of Culture, Government of India">
            <a:extLst>
              <a:ext uri="{FF2B5EF4-FFF2-40B4-BE49-F238E27FC236}">
                <a16:creationId xmlns="" xmlns:a16="http://schemas.microsoft.com/office/drawing/2014/main" id="{BD74FC4F-B6D6-494A-894E-D43B3DC59A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0044" y="6146042"/>
            <a:ext cx="1677435" cy="479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55">
            <a:extLst>
              <a:ext uri="{FF2B5EF4-FFF2-40B4-BE49-F238E27FC236}">
                <a16:creationId xmlns="" xmlns:a16="http://schemas.microsoft.com/office/drawing/2014/main" id="{DA7B2E72-287F-423D-A2FE-5778ACC14046}"/>
              </a:ext>
            </a:extLst>
          </p:cNvPr>
          <p:cNvPicPr>
            <a:picLocks noChangeAspect="1"/>
          </p:cNvPicPr>
          <p:nvPr/>
        </p:nvPicPr>
        <p:blipFill>
          <a:blip r:embed="rId21" cstate="print"/>
          <a:stretch>
            <a:fillRect/>
          </a:stretch>
        </p:blipFill>
        <p:spPr>
          <a:xfrm>
            <a:off x="10426836" y="6053579"/>
            <a:ext cx="1390295" cy="465749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="" xmlns:a16="http://schemas.microsoft.com/office/drawing/2014/main" id="{CA8BB791-82A7-4ED4-B127-3C9A84A2AC6F}"/>
              </a:ext>
            </a:extLst>
          </p:cNvPr>
          <p:cNvPicPr>
            <a:picLocks noChangeAspect="1"/>
          </p:cNvPicPr>
          <p:nvPr/>
        </p:nvPicPr>
        <p:blipFill>
          <a:blip r:embed="rId22" cstate="print"/>
          <a:stretch>
            <a:fillRect/>
          </a:stretch>
        </p:blipFill>
        <p:spPr>
          <a:xfrm>
            <a:off x="2118168" y="5303101"/>
            <a:ext cx="2743621" cy="479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00550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471" y="257061"/>
            <a:ext cx="10527947" cy="1091373"/>
          </a:xfrm>
        </p:spPr>
        <p:txBody>
          <a:bodyPr>
            <a:normAutofit/>
          </a:bodyPr>
          <a:lstStyle/>
          <a:p>
            <a:r>
              <a:rPr lang="en-IN" sz="3200" b="1" kern="1200" dirty="0">
                <a:solidFill>
                  <a:srgbClr val="250B8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Panchayat Development Plan</a:t>
            </a:r>
            <a:endParaRPr lang="en-US" sz="3200" b="1" kern="1200" dirty="0">
              <a:solidFill>
                <a:srgbClr val="250B8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D57BC0-A763-4728-8F16-9C04D5F3FA7B}" type="slidenum"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3</a:t>
            </a:fld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1471" y="1110336"/>
            <a:ext cx="10527947" cy="5747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just" fontAlgn="auto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A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PPC rolled out as </a:t>
            </a:r>
            <a:r>
              <a:rPr lang="en-AU" sz="2000" i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Sabki</a:t>
            </a:r>
            <a:r>
              <a:rPr lang="en-AU" sz="2000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Yojana </a:t>
            </a:r>
            <a:r>
              <a:rPr lang="en-AU" sz="2000" i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Sabka</a:t>
            </a:r>
            <a:r>
              <a:rPr lang="en-AU" sz="2000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Vikas </a:t>
            </a:r>
            <a:r>
              <a:rPr lang="en-A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2</a:t>
            </a:r>
            <a:r>
              <a:rPr lang="en-AU" sz="2000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A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Oct, 2020 to 31</a:t>
            </a:r>
            <a:r>
              <a:rPr lang="en-AU" sz="2000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A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January, 2021</a:t>
            </a:r>
          </a:p>
          <a:p>
            <a:pPr marL="800100" lvl="1" indent="-342900" algn="just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  <a:defRPr/>
            </a:pPr>
            <a:r>
              <a:rPr lang="en-A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PPC to extend to all 3 tiers of the Panchayats incl. Traditional Local Bodies</a:t>
            </a:r>
          </a:p>
          <a:p>
            <a:pPr marL="800100" lvl="1" indent="-342900" algn="just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  <a:defRPr/>
            </a:pPr>
            <a:r>
              <a:rPr lang="en-A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Refreshed PPC guidelines launched</a:t>
            </a:r>
          </a:p>
          <a:p>
            <a:pPr marL="800100" lvl="1" indent="-342900" algn="just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  <a:defRPr/>
            </a:pPr>
            <a:r>
              <a:rPr lang="en-A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Mission Antyodaya (MA) data collection in all Gram Panchayats; Mission Antyodaya gaps available at all 3 tiers of the Panchayats</a:t>
            </a:r>
          </a:p>
          <a:p>
            <a:pPr marL="800100" lvl="1" indent="-342900" algn="just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  <a:defRPr/>
            </a:pPr>
            <a:r>
              <a:rPr lang="en-A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Structured Gram Sabha/ Panchayat meetings for Panchayat Development Plan (PDP) formulation for 2021-22</a:t>
            </a:r>
          </a:p>
          <a:p>
            <a:pPr marL="342900" marR="0" lvl="0" indent="-342900" algn="just" fontAlgn="auto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AU" sz="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just" fontAlgn="auto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A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29 sectors listed in XI Schedule included</a:t>
            </a:r>
          </a:p>
          <a:p>
            <a:pPr marL="800100" lvl="1" indent="-342900" algn="just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Font typeface="Courier New" panose="02070309020205020404" pitchFamily="49" charset="0"/>
              <a:buChar char="o"/>
              <a:defRPr/>
            </a:pPr>
            <a:r>
              <a:rPr lang="en-A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Frontline officials of related departments to attend special Gram Sabha/ Panchayat Meetings for PDP and give structured presentation</a:t>
            </a:r>
          </a:p>
          <a:p>
            <a:pPr marL="342900" marR="0" lvl="0" indent="-342900" algn="just" fontAlgn="auto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just" fontAlgn="auto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e-Gram SWARAJ  strengthened- MA data &amp; Resource Envelope pre-populated for evidence based planning</a:t>
            </a:r>
          </a:p>
          <a:p>
            <a:pPr marL="342900" marR="0" lvl="0" indent="-342900" algn="just" fontAlgn="auto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just" fontAlgn="auto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Information Board (PIB)- Installation/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updation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PIBs in all Gram Panchayats</a:t>
            </a:r>
            <a:endParaRPr lang="en-AU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9609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kern="1200" dirty="0">
                <a:solidFill>
                  <a:srgbClr val="250B8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People’s Plan Campaign Portal</a:t>
            </a:r>
            <a:endParaRPr lang="en-GB" sz="3600" b="1" kern="1200" dirty="0">
              <a:solidFill>
                <a:srgbClr val="250B8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="" xmlns:a16="http://schemas.microsoft.com/office/drawing/2014/main" id="{6996E855-1E4B-4110-AAA7-3EBA47F9BC40}"/>
              </a:ext>
            </a:extLst>
          </p:cNvPr>
          <p:cNvGrpSpPr/>
          <p:nvPr/>
        </p:nvGrpSpPr>
        <p:grpSpPr>
          <a:xfrm>
            <a:off x="1498896" y="1173606"/>
            <a:ext cx="9194207" cy="5394342"/>
            <a:chOff x="0" y="1173607"/>
            <a:chExt cx="7460010" cy="5286409"/>
          </a:xfrm>
        </p:grpSpPr>
        <p:pic>
          <p:nvPicPr>
            <p:cNvPr id="5" name="Picture 4">
              <a:extLst>
                <a:ext uri="{FF2B5EF4-FFF2-40B4-BE49-F238E27FC236}">
                  <a16:creationId xmlns="" xmlns:a16="http://schemas.microsoft.com/office/drawing/2014/main" id="{20AED17D-6C64-416E-86DE-1889528A754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1173607"/>
              <a:ext cx="7460010" cy="3467219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id="{C61619BE-E583-4958-ACD0-DCCE244CE5F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4640826"/>
              <a:ext cx="7460010" cy="18191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1415713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kern="1200" dirty="0">
                <a:solidFill>
                  <a:srgbClr val="250B8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Activities under the campaign (1/2)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303820" y="1253240"/>
            <a:ext cx="10515600" cy="559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marR="0" lvl="0" indent="-228600" algn="just" defTabSz="914400" rtl="0" eaLnBrk="0" fontAlgn="base" latinLnBrk="0" hangingPunct="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Appointment of Nodal Officers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for the campaign, baseline survey of GPs (Mission Antyodaya) </a:t>
            </a:r>
          </a:p>
          <a:p>
            <a:pPr marL="228600" marR="0" lvl="0" indent="-228600" algn="just" defTabSz="914400" rtl="0" eaLnBrk="0" fontAlgn="base" latinLnBrk="0" hangingPunct="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Registration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on web portal (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www.gpdp.nic.in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</a:p>
          <a:p>
            <a:pPr marL="228600" marR="0" lvl="0" indent="-228600" algn="just" defTabSz="914400" rtl="0" eaLnBrk="0" fontAlgn="base" latinLnBrk="0" hangingPunct="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Appointment of facilitator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for every Panchayat/ Rural Local body </a:t>
            </a:r>
          </a:p>
          <a:p>
            <a:pPr marL="685800" lvl="1" indent="-228600" algn="just" eaLnBrk="0" fontAlgn="base" hangingPunct="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District Panchayati Raj Officer &amp; Block Development Officers to officiate as Facilitators at District Panchayat &amp; Block Panchayat levels respectively </a:t>
            </a:r>
          </a:p>
          <a:p>
            <a:pPr marL="228600" marR="0" lvl="0" indent="-228600" algn="just" defTabSz="914400" rtl="0" eaLnBrk="0" fontAlgn="base" latinLnBrk="0" hangingPunct="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Training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of Facilitators</a:t>
            </a:r>
          </a:p>
          <a:p>
            <a:pPr marL="228600" marR="0" lvl="0" indent="-228600" algn="just" defTabSz="914400" rtl="0" eaLnBrk="0" fontAlgn="base" latinLnBrk="0" hangingPunct="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Finalization of </a:t>
            </a:r>
            <a:r>
              <a:rPr lang="en-US" sz="21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kumimoji="0" lang="en-US" sz="21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anchayat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wise calendar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for holding of Gram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Sabhas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/ Panchayat meeting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marR="0" lvl="0" indent="-228600" algn="just" defTabSz="914400" rtl="0" eaLnBrk="0" fontAlgn="base" latinLnBrk="0" hangingPunct="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Structured presentation by frontline workers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of all departments on the related 29 subjects in Gram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Sabhas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9936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20" y="119714"/>
            <a:ext cx="10515600" cy="1325563"/>
          </a:xfrm>
        </p:spPr>
        <p:txBody>
          <a:bodyPr/>
          <a:lstStyle/>
          <a:p>
            <a:r>
              <a:rPr lang="en-US" sz="3600" b="1" kern="1200" dirty="0">
                <a:solidFill>
                  <a:srgbClr val="250B8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Activities under the campaign (2/2)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16114" y="1094848"/>
            <a:ext cx="7769357" cy="50773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marR="0" lvl="0" indent="-228600" algn="just" defTabSz="914400" rtl="0" eaLnBrk="0" fontAlgn="base" latinLnBrk="0" hangingPunct="0">
              <a:lnSpc>
                <a:spcPct val="114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Organizing special Gram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Sabhas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/ Panchayat meetings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for Panchayat Development Plan</a:t>
            </a:r>
          </a:p>
          <a:p>
            <a:pPr marL="228600" marR="0" lvl="0" indent="-228600" algn="just" defTabSz="914400" rtl="0" eaLnBrk="0" fontAlgn="base" latinLnBrk="0" hangingPunct="0">
              <a:lnSpc>
                <a:spcPct val="114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Display of Public Information Board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 every Gram Panchayat and uploading of geo-tagged photographs of it on the web portal </a:t>
            </a:r>
          </a:p>
          <a:p>
            <a:pPr marL="228600" marR="0" lvl="0" indent="-228600" algn="just" defTabSz="914400" rtl="0" eaLnBrk="0" fontAlgn="base" latinLnBrk="0" hangingPunct="0">
              <a:lnSpc>
                <a:spcPct val="114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Uploading of Geo-tagged photograph(s)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Gram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Sabha/ Panchayat meetings in progress</a:t>
            </a:r>
          </a:p>
          <a:p>
            <a:pPr marL="228600" marR="0" lvl="0" indent="-228600" algn="just" defTabSz="914400" rtl="0" eaLnBrk="0" fontAlgn="base" latinLnBrk="0" hangingPunct="0">
              <a:lnSpc>
                <a:spcPct val="114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Preparation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of Panchayat Development Plan</a:t>
            </a:r>
          </a:p>
          <a:p>
            <a:pPr marL="228600" marR="0" lvl="0" indent="-228600" algn="just" defTabSz="914400" rtl="0" eaLnBrk="0" fontAlgn="base" latinLnBrk="0" hangingPunct="0">
              <a:lnSpc>
                <a:spcPct val="114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Publishing of approved plan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on e-Gram SWARAJ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172200"/>
            <a:ext cx="12192000" cy="685800"/>
          </a:xfrm>
          <a:prstGeom prst="rect">
            <a:avLst/>
          </a:prstGeom>
          <a:solidFill>
            <a:srgbClr val="250B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 booklet detailing various activities of the campaign launched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EB49E76-D8B0-49DA-9DE4-33864436D6E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306" r="28548"/>
          <a:stretch/>
        </p:blipFill>
        <p:spPr>
          <a:xfrm>
            <a:off x="8162388" y="1201774"/>
            <a:ext cx="3657032" cy="486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85491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3600" b="1" kern="1200" dirty="0">
                <a:solidFill>
                  <a:srgbClr val="250B8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Role of Facilitators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20" y="1044981"/>
            <a:ext cx="10515600" cy="4768037"/>
          </a:xfrm>
        </p:spPr>
        <p:txBody>
          <a:bodyPr/>
          <a:lstStyle/>
          <a:p>
            <a:pPr marL="442913" lvl="0" indent="-442913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Carrying out the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survey under Mission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Antyodaya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(MA)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using MA mobile app. 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2913" lvl="0" indent="-442913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Coordinating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with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frontline staff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of participating ministries/ departments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2913" lvl="0" indent="-442913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Facilitating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special </a:t>
            </a:r>
            <a:r>
              <a:rPr lang="en-AU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 Sabha/ Panchayat meeting</a:t>
            </a:r>
            <a:r>
              <a:rPr lang="en-AU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for Panchayat Development Plan on the designated day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2913" lvl="0" indent="-442913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Ensuring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community mobilization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including vulnerable sections like SC/ ST/ Women during the Gram Sabha meeting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2913" lvl="0" indent="-442913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Submit a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report regarding conduct of the Gram Sabha/ Panchayat meeting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on the portal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442913" lvl="0" indent="-442913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Upload Geotagged Pics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 Gram Sabha/ Panchayat meeting in progress &amp; of the Public Information Board </a:t>
            </a:r>
          </a:p>
          <a:p>
            <a:pPr marL="442913" lvl="0" indent="-442913" algn="just">
              <a:lnSpc>
                <a:spcPct val="114000"/>
              </a:lnSpc>
              <a:buFont typeface="Courier New" panose="02070309020205020404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Supporting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preparation of Panchayat Development Plan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1298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20" y="333829"/>
            <a:ext cx="10515600" cy="783772"/>
          </a:xfrm>
        </p:spPr>
        <p:txBody>
          <a:bodyPr/>
          <a:lstStyle/>
          <a:p>
            <a:r>
              <a:rPr lang="en-US" sz="3600" b="1" kern="1200" dirty="0">
                <a:solidFill>
                  <a:srgbClr val="250B8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Monitoring of People’s Plan Campaign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20" y="1117601"/>
            <a:ext cx="10515600" cy="5002448"/>
          </a:xfrm>
        </p:spPr>
        <p:txBody>
          <a:bodyPr/>
          <a:lstStyle/>
          <a:p>
            <a:pPr marL="358775" indent="-358775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Portal for tracking People’s Plan Campaign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Gram Sabha/ Panchayat meeting visuals</a:t>
            </a:r>
          </a:p>
          <a:p>
            <a:pPr lvl="1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Public Information Board visuals</a:t>
            </a:r>
          </a:p>
          <a:p>
            <a:pPr lvl="1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Report of Facilitators etc.</a:t>
            </a:r>
          </a:p>
          <a:p>
            <a:pPr marL="358775" indent="-358775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e-Gram SWARAJ for uploading of PDP for all 29 sectors</a:t>
            </a:r>
          </a:p>
          <a:p>
            <a:pPr marL="358775" indent="-358775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Visit to Gram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Sabhas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/ Panchayat meetings for every District/ State/ Central level official of concerned Departments</a:t>
            </a:r>
          </a:p>
          <a:p>
            <a:pPr marL="358775" indent="-358775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NLM visits to random Gram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Sabhas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/ Panchayat meetings</a:t>
            </a:r>
          </a:p>
        </p:txBody>
      </p:sp>
    </p:spTree>
    <p:extLst>
      <p:ext uri="{BB962C8B-B14F-4D97-AF65-F5344CB8AC3E}">
        <p14:creationId xmlns:p14="http://schemas.microsoft.com/office/powerpoint/2010/main" xmlns="" val="1756124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352BA524-1281-49FD-9A9F-52772B106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3820" y="333829"/>
            <a:ext cx="10515600" cy="783772"/>
          </a:xfrm>
        </p:spPr>
        <p:txBody>
          <a:bodyPr/>
          <a:lstStyle/>
          <a:p>
            <a:r>
              <a:rPr lang="en-US" sz="3600" b="1" kern="1200" dirty="0">
                <a:solidFill>
                  <a:srgbClr val="250B8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PPC Helpdesk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E300BB36-8E98-4FA5-8B2E-79E6B55BF390}"/>
              </a:ext>
            </a:extLst>
          </p:cNvPr>
          <p:cNvSpPr/>
          <p:nvPr/>
        </p:nvSpPr>
        <p:spPr>
          <a:xfrm>
            <a:off x="1303820" y="1363830"/>
            <a:ext cx="105156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en-IN" sz="2800" b="1" dirty="0">
                <a:latin typeface="Arial" panose="020B0604020202020204" pitchFamily="34" charset="0"/>
                <a:cs typeface="Arial" panose="020B0604020202020204" pitchFamily="34" charset="0"/>
              </a:rPr>
              <a:t>Dedicated Helpdesk for addressing PPC queries in place 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endParaRPr lang="en-I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en-IN" sz="2800" b="1" dirty="0">
                <a:latin typeface="Arial" panose="020B0604020202020204" pitchFamily="34" charset="0"/>
                <a:cs typeface="Arial" panose="020B0604020202020204" pitchFamily="34" charset="0"/>
              </a:rPr>
              <a:t>Helpdesk available from Monday to Saturday between 9 AM – 6PM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endParaRPr lang="en-I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en-IN" sz="2800" b="1" dirty="0">
                <a:latin typeface="Arial" panose="020B0604020202020204" pitchFamily="34" charset="0"/>
                <a:cs typeface="Arial" panose="020B0604020202020204" pitchFamily="34" charset="0"/>
              </a:rPr>
              <a:t>Helpdesk Contact details: 011-23355373, </a:t>
            </a:r>
          </a:p>
          <a:p>
            <a:pPr marL="176213" indent="-176213"/>
            <a:r>
              <a:rPr lang="en-IN" sz="2800" b="1" dirty="0">
                <a:latin typeface="Arial" panose="020B0604020202020204" pitchFamily="34" charset="0"/>
                <a:cs typeface="Arial" panose="020B0604020202020204" pitchFamily="34" charset="0"/>
              </a:rPr>
              <a:t>					          011-23356128</a:t>
            </a:r>
          </a:p>
        </p:txBody>
      </p:sp>
    </p:spTree>
    <p:extLst>
      <p:ext uri="{BB962C8B-B14F-4D97-AF65-F5344CB8AC3E}">
        <p14:creationId xmlns:p14="http://schemas.microsoft.com/office/powerpoint/2010/main" xmlns="" val="4155020862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EY regular presentation 2015 v1">
  <a:themeElements>
    <a:clrScheme name="EY light print">
      <a:dk1>
        <a:srgbClr val="000000"/>
      </a:dk1>
      <a:lt1>
        <a:srgbClr val="646464"/>
      </a:lt1>
      <a:dk2>
        <a:srgbClr val="FFFFFF"/>
      </a:dk2>
      <a:lt2>
        <a:srgbClr val="646464"/>
      </a:lt2>
      <a:accent1>
        <a:srgbClr val="808080"/>
      </a:accent1>
      <a:accent2>
        <a:srgbClr val="FFE600"/>
      </a:accent2>
      <a:accent3>
        <a:srgbClr val="999999"/>
      </a:accent3>
      <a:accent4>
        <a:srgbClr val="F0F0F0"/>
      </a:accent4>
      <a:accent5>
        <a:srgbClr val="00A3AE"/>
      </a:accent5>
      <a:accent6>
        <a:srgbClr val="C0C0C0"/>
      </a:accent6>
      <a:hlink>
        <a:srgbClr val="336699"/>
      </a:hlink>
      <a:folHlink>
        <a:srgbClr val="91278F"/>
      </a:folHlink>
    </a:clrScheme>
    <a:fontScheme name="EY_Hando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accent1"/>
          </a:solidFill>
        </a:ln>
      </a:spPr>
      <a:bodyPr rtlCol="0" anchor="t" anchorCtr="0"/>
      <a:lstStyle>
        <a:defPPr algn="ctr">
          <a:defRPr sz="12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36576" rIns="0" bIns="0" rtlCol="0">
        <a:spAutoFit/>
      </a:bodyPr>
      <a:lstStyle>
        <a:defPPr marL="356616" indent="-356616">
          <a:lnSpc>
            <a:spcPct val="85000"/>
          </a:lnSpc>
          <a:spcAft>
            <a:spcPts val="600"/>
          </a:spcAft>
          <a:buClr>
            <a:schemeClr val="accent2"/>
          </a:buClr>
          <a:buSzPct val="70000"/>
          <a:buFont typeface="Arial" pitchFamily="34" charset="0"/>
          <a:buChar char="►"/>
          <a:defRPr sz="1200" dirty="0" err="1" smtClean="0">
            <a:solidFill>
              <a:schemeClr val="bg1"/>
            </a:solidFill>
          </a:defRPr>
        </a:defPPr>
      </a:lstStyle>
    </a:txDef>
  </a:objectDefaults>
  <a:extraClrSchemeLst/>
  <a:custClrLst>
    <a:custClr name="EY Special Use Red">
      <a:srgbClr val="F04C3E"/>
    </a:custClr>
    <a:custClr name="EY Special Use Blue 50%">
      <a:srgbClr val="7FD1D6"/>
    </a:custClr>
    <a:custClr name="EY Special Use Purple">
      <a:srgbClr val="91278F"/>
    </a:custClr>
    <a:custClr name="EY Special Use Purple 50%">
      <a:srgbClr val="C893C7"/>
    </a:custClr>
    <a:custClr name="EY Special Use Green">
      <a:srgbClr val="2C973E"/>
    </a:custClr>
    <a:custClr name="EY Special Use Green 50%">
      <a:srgbClr val="95CB89"/>
    </a:custClr>
    <a:custClr name="EY Yellow 50%">
      <a:srgbClr val="FFF27F"/>
    </a:custClr>
    <a:custClr name="EY Special Use Lilac">
      <a:srgbClr val="AC98DB"/>
    </a:custClr>
    <a:custClr name="EY Special Use Lilac 50%">
      <a:srgbClr val="D8D2E0"/>
    </a:custClr>
    <a:custClr name="EY Link Blue">
      <a:srgbClr val="336699"/>
    </a:custClr>
  </a:custClrLst>
</a:theme>
</file>

<file path=ppt/theme/theme4.xml><?xml version="1.0" encoding="utf-8"?>
<a:theme xmlns:a="http://schemas.openxmlformats.org/drawingml/2006/main" name="1_EY regular presentation 2015 v1">
  <a:themeElements>
    <a:clrScheme name="EY light print">
      <a:dk1>
        <a:srgbClr val="000000"/>
      </a:dk1>
      <a:lt1>
        <a:srgbClr val="646464"/>
      </a:lt1>
      <a:dk2>
        <a:srgbClr val="FFFFFF"/>
      </a:dk2>
      <a:lt2>
        <a:srgbClr val="646464"/>
      </a:lt2>
      <a:accent1>
        <a:srgbClr val="808080"/>
      </a:accent1>
      <a:accent2>
        <a:srgbClr val="FFE600"/>
      </a:accent2>
      <a:accent3>
        <a:srgbClr val="999999"/>
      </a:accent3>
      <a:accent4>
        <a:srgbClr val="F0F0F0"/>
      </a:accent4>
      <a:accent5>
        <a:srgbClr val="00A3AE"/>
      </a:accent5>
      <a:accent6>
        <a:srgbClr val="C0C0C0"/>
      </a:accent6>
      <a:hlink>
        <a:srgbClr val="336699"/>
      </a:hlink>
      <a:folHlink>
        <a:srgbClr val="91278F"/>
      </a:folHlink>
    </a:clrScheme>
    <a:fontScheme name="EY_Hando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accent1"/>
          </a:solidFill>
        </a:ln>
      </a:spPr>
      <a:bodyPr rtlCol="0" anchor="t" anchorCtr="0"/>
      <a:lstStyle>
        <a:defPPr algn="ctr">
          <a:defRPr sz="12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36576" rIns="0" bIns="0" rtlCol="0">
        <a:spAutoFit/>
      </a:bodyPr>
      <a:lstStyle>
        <a:defPPr marL="356616" indent="-356616">
          <a:lnSpc>
            <a:spcPct val="85000"/>
          </a:lnSpc>
          <a:spcAft>
            <a:spcPts val="600"/>
          </a:spcAft>
          <a:buClr>
            <a:schemeClr val="accent2"/>
          </a:buClr>
          <a:buSzPct val="70000"/>
          <a:buFont typeface="Arial" pitchFamily="34" charset="0"/>
          <a:buChar char="►"/>
          <a:defRPr sz="1200" dirty="0" err="1" smtClean="0">
            <a:solidFill>
              <a:schemeClr val="bg1"/>
            </a:solidFill>
          </a:defRPr>
        </a:defPPr>
      </a:lstStyle>
    </a:txDef>
  </a:objectDefaults>
  <a:extraClrSchemeLst/>
  <a:custClrLst>
    <a:custClr name="EY Special Use Red">
      <a:srgbClr val="F04C3E"/>
    </a:custClr>
    <a:custClr name="EY Special Use Blue 50%">
      <a:srgbClr val="7FD1D6"/>
    </a:custClr>
    <a:custClr name="EY Special Use Purple">
      <a:srgbClr val="91278F"/>
    </a:custClr>
    <a:custClr name="EY Special Use Purple 50%">
      <a:srgbClr val="C893C7"/>
    </a:custClr>
    <a:custClr name="EY Special Use Green">
      <a:srgbClr val="2C973E"/>
    </a:custClr>
    <a:custClr name="EY Special Use Green 50%">
      <a:srgbClr val="95CB89"/>
    </a:custClr>
    <a:custClr name="EY Yellow 50%">
      <a:srgbClr val="FFF27F"/>
    </a:custClr>
    <a:custClr name="EY Special Use Lilac">
      <a:srgbClr val="AC98DB"/>
    </a:custClr>
    <a:custClr name="EY Special Use Lilac 50%">
      <a:srgbClr val="D8D2E0"/>
    </a:custClr>
    <a:custClr name="EY Link Blue">
      <a:srgbClr val="336699"/>
    </a:custClr>
  </a:custClr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13930</TotalTime>
  <Words>1223</Words>
  <Application>Microsoft Office PowerPoint</Application>
  <PresentationFormat>Custom</PresentationFormat>
  <Paragraphs>200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2_Office Theme</vt:lpstr>
      <vt:lpstr>Custom Design</vt:lpstr>
      <vt:lpstr>EY regular presentation 2015 v1</vt:lpstr>
      <vt:lpstr>1_EY regular presentation 2015 v1</vt:lpstr>
      <vt:lpstr>Slide 1</vt:lpstr>
      <vt:lpstr>PPC Coverage: Participating Line Ministries/ Department &amp; Sectors</vt:lpstr>
      <vt:lpstr>Panchayat Development Plan</vt:lpstr>
      <vt:lpstr>People’s Plan Campaign Portal</vt:lpstr>
      <vt:lpstr>Activities under the campaign (1/2)</vt:lpstr>
      <vt:lpstr>Activities under the campaign (2/2)</vt:lpstr>
      <vt:lpstr>Role of Facilitators</vt:lpstr>
      <vt:lpstr>Monitoring of People’s Plan Campaign</vt:lpstr>
      <vt:lpstr>PPC Helpdesk</vt:lpstr>
      <vt:lpstr>People’s Plan Campaign, 2019</vt:lpstr>
      <vt:lpstr>People’s Plan Campaign, 2019 assessment (1/2) </vt:lpstr>
      <vt:lpstr>People’s Plan Campaign, 2019 assessment (2/2) </vt:lpstr>
      <vt:lpstr>Public Information Campaign</vt:lpstr>
      <vt:lpstr>Publication Of GP/ Village Development Plan</vt:lpstr>
      <vt:lpstr>Learnings from PPC, 2019</vt:lpstr>
      <vt:lpstr>PPC, 2020- Unique elements </vt:lpstr>
      <vt:lpstr>Indicative timelines for PPC, 2020 (1/2)</vt:lpstr>
      <vt:lpstr>Indicative timelines for PPC, 2020 (2/2)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mayank kharbanda</dc:creator>
  <cp:lastModifiedBy>lenovo</cp:lastModifiedBy>
  <cp:revision>1239</cp:revision>
  <cp:lastPrinted>2020-09-22T11:16:58Z</cp:lastPrinted>
  <dcterms:modified xsi:type="dcterms:W3CDTF">2020-09-23T08:33:15Z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828337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